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BA95AD-34E6-4AB9-9A19-CFF54B323A45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CDDF65-248A-4648-86CB-4550FA72FFE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ru.wikipedia.org/wiki/%D0%97%D0%B8%D0%BC%D0%BD%D0%B8%D0%B5_%D0%9E%D0%BB%D0%B8%D0%BC%D0%BF%D0%B8%D0%B9%D1%81%D0%BA%D0%B8%D0%B5_%D0%B8%D0%B3%D1%80%D1%8B" TargetMode="External"/><Relationship Id="rId7" Type="http://schemas.openxmlformats.org/officeDocument/2006/relationships/hyperlink" Target="https://ru.wikipedia.org/wiki/%D0%9F%D0%BE%D0%B4%D0%BA%D1%80%D1%83%D1%82%D0%BA%D0%B0" TargetMode="External"/><Relationship Id="rId2" Type="http://schemas.openxmlformats.org/officeDocument/2006/relationships/hyperlink" Target="https://ru.wikipedia.org/wiki/%D0%A4%D0%B8%D0%B3%D1%83%D1%80%D0%BD%D0%BE%D0%B5_%D0%BA%D0%B0%D1%82%D0%B0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E%D0%B4%D0%B4%D0%B5%D1%80%D0%B6%D0%BA%D0%B8_%D0%B2_%D1%84%D0%B8%D0%B3%D1%83%D1%80%D0%BD%D0%BE%D0%BC_%D0%BA%D0%B0%D1%82%D0%B0%D0%BD%D0%B8%D0%B8" TargetMode="External"/><Relationship Id="rId5" Type="http://schemas.openxmlformats.org/officeDocument/2006/relationships/hyperlink" Target="https://ru.wikipedia.org/wiki/%D0%92%D1%8B%D0%B1%D1%80%D0%BE%D1%81_(%D1%84%D0%B8%D0%B3%D1%83%D1%80%D0%BD%D0%BE%D0%B5_%D0%BA%D0%B0%D1%82%D0%B0%D0%BD%D0%B8%D0%B5)" TargetMode="External"/><Relationship Id="rId4" Type="http://schemas.openxmlformats.org/officeDocument/2006/relationships/hyperlink" Target="https://ru.wikipedia.org/wiki/%D0%9F%D0%B0%D1%80%D0%BD%D0%BE%D0%B5_%D1%84%D0%B8%D0%B3%D1%83%D1%80%D0%BD%D0%BE%D0%B5_%D0%BA%D0%B0%D1%82%D0%B0%D0%BD%D0%B8%D0%B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0%D1%85%D0%BE%D0%BC%D0%BE%D0%B2%D0%B0,_%D0%9B%D1%8E%D0%B4%D0%BC%D0%B8%D0%BB%D0%B0_%D0%90%D0%BB%D0%B5%D0%BA%D1%81%D0%B5%D0%B5%D0%B2%D0%BD%D0%B0" TargetMode="External"/><Relationship Id="rId2" Type="http://schemas.openxmlformats.org/officeDocument/2006/relationships/hyperlink" Target="https://ru.wikipedia.org/wiki/%D0%97%D0%B8%D0%BC%D0%BD%D0%B8%D0%B5_%D0%9E%D0%BB%D0%B8%D0%BC%D0%BF%D0%B8%D0%B9%D1%81%D0%BA%D0%B8%D0%B5_%D0%B8%D0%B3%D1%80%D1%8B_19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s://ru.wikipedia.org/wiki/%D0%93%D0%BE%D1%80%D1%88%D0%BA%D0%BE%D0%B2,_%D0%90%D0%BB%D0%B5%D0%BA%D1%81%D0%B0%D0%BD%D0%B4%D1%80_%D0%93%D0%B5%D0%BE%D1%80%D0%B3%D0%B8%D0%B5%D0%B2%D0%B8%D1%8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4%D0%B4%D0%B5%D1%80%D0%B6%D0%BA%D0%B8_%D0%B2_%D1%84%D0%B8%D0%B3%D1%83%D1%80%D0%BD%D0%BE%D0%BC_%D0%BA%D0%B0%D1%82%D0%B0%D0%BD%D0%B8%D0%B8" TargetMode="External"/><Relationship Id="rId2" Type="http://schemas.openxmlformats.org/officeDocument/2006/relationships/hyperlink" Target="https://ru.wikipedia.org/wiki/%D0%A2%D0%B2%D0%B8%D0%B7%D0%BB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ru.wikipedia.org/wiki/%D0%92%D1%80%D0%B0%D1%89%D0%B5%D0%BD%D0%B8%D1%8F_%D0%B2_%D1%84%D0%B8%D0%B3%D1%83%D1%80%D0%BD%D0%BE%D0%BC_%D0%BA%D0%B0%D1%82%D0%B0%D0%BD%D0%B8%D0%B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2286000" y="5018562"/>
            <a:ext cx="6172200" cy="1249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928670"/>
            <a:ext cx="78583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  </a:t>
            </a:r>
            <a:r>
              <a:rPr lang="ru-RU" sz="3600" dirty="0" smtClean="0">
                <a:latin typeface="Microsoft YaHei" pitchFamily="34" charset="-122"/>
                <a:ea typeface="Microsoft YaHei" pitchFamily="34" charset="-122"/>
              </a:rPr>
              <a:t>Спортивные </a:t>
            </a:r>
            <a:r>
              <a:rPr lang="ru-RU" sz="3600" dirty="0">
                <a:latin typeface="Microsoft YaHei" pitchFamily="34" charset="-122"/>
                <a:ea typeface="Microsoft YaHei" pitchFamily="34" charset="-122"/>
              </a:rPr>
              <a:t>танцы на льду</a:t>
            </a:r>
          </a:p>
        </p:txBody>
      </p:sp>
      <p:pic>
        <p:nvPicPr>
          <p:cNvPr id="35844" name="Picture 4" descr="http://www.oreanda.ru/appdata/previews/B01/aimg_70x16000_1106884_head_0_jpg/head_0s300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71678"/>
            <a:ext cx="3214710" cy="3071834"/>
          </a:xfrm>
          <a:prstGeom prst="rect">
            <a:avLst/>
          </a:prstGeom>
          <a:noFill/>
        </p:spPr>
      </p:pic>
      <p:pic>
        <p:nvPicPr>
          <p:cNvPr id="35846" name="Picture 6" descr="http://img1.liveinternet.ru/images/attach/c/9/105/911/105911755_4397599_article126233008EEB73E000005DC499_468x3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2143116"/>
            <a:ext cx="4457700" cy="4076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Спортивные танцы на льду</a:t>
            </a:r>
            <a:r>
              <a:rPr lang="ru-RU" dirty="0" smtClean="0"/>
              <a:t> 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29246" cy="3829064"/>
          </a:xfrm>
        </p:spPr>
        <p:txBody>
          <a:bodyPr>
            <a:normAutofit fontScale="85000" lnSpcReduction="20000"/>
          </a:bodyPr>
          <a:lstStyle/>
          <a:p>
            <a:endParaRPr lang="ru-RU" sz="2800" dirty="0" smtClean="0"/>
          </a:p>
          <a:p>
            <a:r>
              <a:rPr lang="ru-RU" sz="2800" dirty="0" smtClean="0"/>
              <a:t>дисциплина </a:t>
            </a:r>
            <a:r>
              <a:rPr lang="ru-RU" sz="2800" dirty="0" smtClean="0">
                <a:hlinkClick r:id="rId2" tooltip="Фигурное катание"/>
              </a:rPr>
              <a:t>фигурного катания</a:t>
            </a:r>
            <a:r>
              <a:rPr lang="ru-RU" sz="2800" dirty="0" smtClean="0"/>
              <a:t>. </a:t>
            </a:r>
            <a:r>
              <a:rPr lang="ru-RU" sz="2800" dirty="0" smtClean="0">
                <a:hlinkClick r:id="rId3" tooltip="Зимние Олимпийские игры"/>
              </a:rPr>
              <a:t>Олимпийский вид</a:t>
            </a:r>
            <a:r>
              <a:rPr lang="ru-RU" sz="2800" dirty="0" smtClean="0"/>
              <a:t> спорта, включён в программу игр с 1976 года.</a:t>
            </a:r>
          </a:p>
          <a:p>
            <a:r>
              <a:rPr lang="ru-RU" sz="2800" dirty="0" smtClean="0"/>
              <a:t>Танцы внешне похожи на </a:t>
            </a:r>
            <a:r>
              <a:rPr lang="ru-RU" sz="2800" dirty="0" smtClean="0">
                <a:hlinkClick r:id="rId4" tooltip="Парное фигурное катание"/>
              </a:rPr>
              <a:t>парное фигурное катание</a:t>
            </a:r>
            <a:r>
              <a:rPr lang="ru-RU" sz="2800" dirty="0" smtClean="0"/>
              <a:t>. В танцах запрещены </a:t>
            </a:r>
            <a:r>
              <a:rPr lang="ru-RU" sz="2800" dirty="0" smtClean="0">
                <a:hlinkClick r:id="rId5" tooltip="Выброс (фигурное катание)"/>
              </a:rPr>
              <a:t>выбросы</a:t>
            </a:r>
            <a:r>
              <a:rPr lang="ru-RU" sz="2800" dirty="0" smtClean="0"/>
              <a:t>, </a:t>
            </a:r>
            <a:r>
              <a:rPr lang="ru-RU" sz="2800" dirty="0" smtClean="0">
                <a:hlinkClick r:id="rId6" tooltip="Поддержки в фигурном катании"/>
              </a:rPr>
              <a:t>поддержки</a:t>
            </a:r>
            <a:r>
              <a:rPr lang="ru-RU" sz="2800" dirty="0" smtClean="0"/>
              <a:t> партнёрши выше головы партнёра, </a:t>
            </a:r>
            <a:r>
              <a:rPr lang="ru-RU" sz="2800" dirty="0" err="1" smtClean="0">
                <a:hlinkClick r:id="rId7" tooltip="Подкрутка"/>
              </a:rPr>
              <a:t>подкрутки</a:t>
            </a:r>
            <a:r>
              <a:rPr lang="ru-RU" sz="2800" dirty="0" smtClean="0"/>
              <a:t>, и другие «акробатические» элементы.</a:t>
            </a:r>
          </a:p>
          <a:p>
            <a:endParaRPr lang="ru-RU" sz="2800" dirty="0"/>
          </a:p>
        </p:txBody>
      </p:sp>
      <p:pic>
        <p:nvPicPr>
          <p:cNvPr id="41986" name="Picture 2" descr="http://s16.radikal.ru/i190/1212/23/42d4ba5bb9e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46" y="1669494"/>
            <a:ext cx="2820729" cy="3116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238" cy="43291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На </a:t>
            </a:r>
            <a:r>
              <a:rPr lang="ru-RU" sz="2600" dirty="0" smtClean="0">
                <a:hlinkClick r:id="rId2" tooltip="Зимние Олимпийские игры 1976"/>
              </a:rPr>
              <a:t>XII зимних Олимпийских играх 1976 года</a:t>
            </a:r>
            <a:r>
              <a:rPr lang="ru-RU" sz="2600" dirty="0" smtClean="0"/>
              <a:t>  новая дисциплина стала олимпийским спортом. Первыми в истории олимпийскими чемпионами стали фигуристы СССР </a:t>
            </a:r>
            <a:r>
              <a:rPr lang="ru-RU" sz="2600" dirty="0" smtClean="0">
                <a:hlinkClick r:id="rId3" tooltip="Пахомова, Людмила Алексеевна"/>
              </a:rPr>
              <a:t>Людмила Пахомова</a:t>
            </a:r>
            <a:r>
              <a:rPr lang="ru-RU" sz="2600" dirty="0" smtClean="0"/>
              <a:t> и </a:t>
            </a:r>
            <a:r>
              <a:rPr lang="ru-RU" sz="2600" dirty="0" smtClean="0">
                <a:hlinkClick r:id="rId4" tooltip="Горшков, Александр Георгиевич"/>
              </a:rPr>
              <a:t>Александр Горшков</a:t>
            </a:r>
            <a:r>
              <a:rPr lang="ru-RU" sz="2600" dirty="0" smtClean="0"/>
              <a:t>. Все последующие годы  побеждали только советские фигуристы.</a:t>
            </a:r>
          </a:p>
          <a:p>
            <a:endParaRPr lang="ru-RU" dirty="0"/>
          </a:p>
        </p:txBody>
      </p:sp>
      <p:pic>
        <p:nvPicPr>
          <p:cNvPr id="40962" name="Picture 2" descr="http://img0.liveinternet.ru/images/attach/d/1/133/148/133148734_pppahomov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1500174"/>
            <a:ext cx="4233857" cy="5191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Музыка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3971940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r>
              <a:rPr lang="ru-RU" sz="1800" dirty="0" smtClean="0"/>
              <a:t>Мелодия в танцах должна иметь «танцевальный» характер, с чётким ритмом. Разрешена музыка с вокалом.</a:t>
            </a:r>
          </a:p>
          <a:p>
            <a:r>
              <a:rPr lang="ru-RU" sz="1800" b="1" dirty="0" smtClean="0"/>
              <a:t>Обязательные элементы</a:t>
            </a:r>
            <a:r>
              <a:rPr lang="ru-RU" sz="1800" dirty="0" smtClean="0"/>
              <a:t> </a:t>
            </a:r>
            <a:endParaRPr lang="ru-RU" sz="1800" b="1" dirty="0" smtClean="0"/>
          </a:p>
          <a:p>
            <a:r>
              <a:rPr lang="ru-RU" sz="1800" dirty="0" smtClean="0"/>
              <a:t>Дорожка шагов, с «двуногой», и </a:t>
            </a:r>
            <a:r>
              <a:rPr lang="ru-RU" sz="1800" smtClean="0"/>
              <a:t>«одноногой» частями.</a:t>
            </a:r>
            <a:endParaRPr lang="ru-RU" sz="1800" dirty="0" smtClean="0"/>
          </a:p>
          <a:p>
            <a:r>
              <a:rPr lang="ru-RU" sz="1800" dirty="0" err="1" smtClean="0">
                <a:hlinkClick r:id="rId2" tooltip="Твизл"/>
              </a:rPr>
              <a:t>Твизлы</a:t>
            </a:r>
            <a:r>
              <a:rPr lang="ru-RU" sz="1800" dirty="0" smtClean="0"/>
              <a:t> — вращения в движении на одной ноге.</a:t>
            </a:r>
          </a:p>
          <a:p>
            <a:r>
              <a:rPr lang="ru-RU" sz="1800" dirty="0" smtClean="0"/>
              <a:t>Танцевальные </a:t>
            </a:r>
            <a:r>
              <a:rPr lang="ru-RU" sz="1800" dirty="0" smtClean="0">
                <a:hlinkClick r:id="rId3" tooltip="Поддержки в фигурном катании"/>
              </a:rPr>
              <a:t>поддержки</a:t>
            </a:r>
            <a:r>
              <a:rPr lang="ru-RU" sz="1800" dirty="0" smtClean="0"/>
              <a:t> — на небольшой высоте в экзотических позах.</a:t>
            </a:r>
          </a:p>
          <a:p>
            <a:r>
              <a:rPr lang="ru-RU" sz="1800" dirty="0" smtClean="0">
                <a:hlinkClick r:id="rId4" tooltip="Вращения в фигурном катании"/>
              </a:rPr>
              <a:t>Совместные вращения</a:t>
            </a:r>
            <a:r>
              <a:rPr lang="ru-RU" sz="1800" dirty="0" smtClean="0"/>
              <a:t> — партнёры вращаются вместе, как единое целое.</a:t>
            </a:r>
          </a:p>
          <a:p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4643446"/>
            <a:ext cx="264320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</a:t>
            </a:r>
            <a:r>
              <a:rPr lang="ru-RU" dirty="0" err="1" smtClean="0">
                <a:hlinkClick r:id="rId2" tooltip="Твизл"/>
              </a:rPr>
              <a:t>Твизлы</a:t>
            </a:r>
            <a:r>
              <a:rPr lang="ru-RU" dirty="0" smtClean="0"/>
              <a:t>» — один из наиболее характерных элементов современных танцев на льду</a:t>
            </a:r>
            <a:endParaRPr lang="ru-RU" dirty="0"/>
          </a:p>
        </p:txBody>
      </p:sp>
      <p:pic>
        <p:nvPicPr>
          <p:cNvPr id="7" name="Picture 2" descr="https://upload.wikimedia.org/wikipedia/commons/thumb/4/46/Junior_World_Championships_2008_Kristina_GORSHKOVA_Vitali_BUTIKOV_OD.jpg/170px-Junior_World_Championships_2008_Kristina_GORSHKOVA_Vitali_BUTIKOV_O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500042"/>
            <a:ext cx="3357586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Известные фигуристы России, олимпийские чемпионы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7924800" y="5643578"/>
            <a:ext cx="147662" cy="83037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4034" name="Picture 2" descr="известные фигуристы росс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071678"/>
            <a:ext cx="1571636" cy="1653706"/>
          </a:xfrm>
          <a:prstGeom prst="rect">
            <a:avLst/>
          </a:prstGeom>
          <a:noFill/>
        </p:spPr>
      </p:pic>
      <p:pic>
        <p:nvPicPr>
          <p:cNvPr id="44036" name="Picture 4" descr="лучшие фигуристы росс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714488"/>
            <a:ext cx="2329485" cy="217792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000496" y="3244334"/>
            <a:ext cx="1705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Плющенко</a:t>
            </a:r>
            <a:r>
              <a:rPr lang="ru-RU" dirty="0" smtClean="0"/>
              <a:t> Евгений</a:t>
            </a:r>
            <a:endParaRPr lang="ru-RU" dirty="0"/>
          </a:p>
        </p:txBody>
      </p:sp>
      <p:pic>
        <p:nvPicPr>
          <p:cNvPr id="11" name="Picture 2" descr="фигуристы россии олимпийские чемпион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4000504"/>
            <a:ext cx="3300400" cy="247839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714744" y="4721661"/>
            <a:ext cx="1571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Аделина</a:t>
            </a:r>
            <a:r>
              <a:rPr lang="ru-RU" dirty="0"/>
              <a:t> </a:t>
            </a:r>
            <a:r>
              <a:rPr lang="ru-RU" dirty="0" smtClean="0"/>
              <a:t>Сотникова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5572140"/>
            <a:ext cx="1714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Максим </a:t>
            </a:r>
            <a:r>
              <a:rPr lang="ru-RU" dirty="0" err="1"/>
              <a:t>Траньков</a:t>
            </a:r>
            <a:r>
              <a:rPr lang="ru-RU" dirty="0"/>
              <a:t> и Татьяна </a:t>
            </a:r>
            <a:r>
              <a:rPr lang="ru-RU" dirty="0" err="1"/>
              <a:t>Волосожар</a:t>
            </a:r>
            <a:r>
              <a:rPr lang="ru-RU" dirty="0"/>
              <a:t>, </a:t>
            </a:r>
            <a:r>
              <a:rPr lang="ru-RU" dirty="0" smtClean="0"/>
              <a:t>-</a:t>
            </a:r>
            <a:endParaRPr lang="ru-RU" dirty="0"/>
          </a:p>
        </p:txBody>
      </p:sp>
      <p:pic>
        <p:nvPicPr>
          <p:cNvPr id="44038" name="Picture 6" descr="российские фигуристы мужчины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857628"/>
            <a:ext cx="2643206" cy="240982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786051" y="1857364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Алексей </a:t>
            </a:r>
            <a:r>
              <a:rPr lang="ru-RU" dirty="0" err="1" smtClean="0"/>
              <a:t>Ягудин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55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Спортивные танцы на льду —</vt:lpstr>
      <vt:lpstr>Слайд 3</vt:lpstr>
      <vt:lpstr>Музыка</vt:lpstr>
      <vt:lpstr>Известные фигуристы России, олимпийские чемпионы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2017-11-16T12:24:29Z</dcterms:created>
  <dcterms:modified xsi:type="dcterms:W3CDTF">2020-06-19T10:36:30Z</dcterms:modified>
</cp:coreProperties>
</file>