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42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72A2-D1F1-4018-B0DD-2B2BAD59498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546-C360-4178-B8E5-F939A9CAB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72A2-D1F1-4018-B0DD-2B2BAD59498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546-C360-4178-B8E5-F939A9CAB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72A2-D1F1-4018-B0DD-2B2BAD59498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546-C360-4178-B8E5-F939A9CAB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72A2-D1F1-4018-B0DD-2B2BAD59498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546-C360-4178-B8E5-F939A9CAB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72A2-D1F1-4018-B0DD-2B2BAD59498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546-C360-4178-B8E5-F939A9CAB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72A2-D1F1-4018-B0DD-2B2BAD59498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546-C360-4178-B8E5-F939A9CAB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72A2-D1F1-4018-B0DD-2B2BAD59498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546-C360-4178-B8E5-F939A9CAB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72A2-D1F1-4018-B0DD-2B2BAD59498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546-C360-4178-B8E5-F939A9CAB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72A2-D1F1-4018-B0DD-2B2BAD59498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546-C360-4178-B8E5-F939A9CAB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72A2-D1F1-4018-B0DD-2B2BAD59498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546-C360-4178-B8E5-F939A9CAB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72A2-D1F1-4018-B0DD-2B2BAD59498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546-C360-4178-B8E5-F939A9CAB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672A2-D1F1-4018-B0DD-2B2BAD59498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77546-C360-4178-B8E5-F939A9CAB0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¤Ð¾Ð½Ñ Ð´Ð»Ñ Ð¿ÑÐµÐ·ÐµÐ½ÑÐ°ÑÐ¸Ð¹ ÐÐ°ÑÐ°Ð½Ð´Ð°Ñ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908720"/>
            <a:ext cx="602838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Математика 3 класс УМК 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 Перспектива»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996952"/>
            <a:ext cx="58633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Тема: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 Способы вычитания</a:t>
            </a:r>
          </a:p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числа из суммы.</a:t>
            </a:r>
          </a:p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Решение задач.» 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Ð¤Ð¾Ð½Ñ Ð´Ð»Ñ Ð¿ÑÐµÐ·ÐµÐ½ÑÐ°ÑÐ¸Ð¹ ÐÐ»ÑÐ±Ð¾Ð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8424936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427984" y="83671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48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99992" y="126876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43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162880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25</a:t>
            </a:r>
            <a:endParaRPr lang="ru-RU" sz="28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331640" y="2420888"/>
          <a:ext cx="7080450" cy="145067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679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53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7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8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9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33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Увеличить в 3 раза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59832" y="328498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21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07904" y="328498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30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3968" y="328498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2040" y="328498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15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8104" y="328498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24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84168" y="328498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60232" y="328498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27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36296" y="328498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12360" y="328498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36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547664" y="4437112"/>
          <a:ext cx="7080450" cy="145067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679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53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40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8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20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32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28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12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16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24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33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Уменьшить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 в 4 раза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203848" y="530120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10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23928" y="530120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99992" y="530120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48064" y="530120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24128" y="530120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00192" y="530120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948264" y="530120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52320" y="530120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028384" y="530120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23728" y="6021288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Что повторили?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15616" y="1124744"/>
            <a:ext cx="7704856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5400" b="1" dirty="0" smtClean="0"/>
              <a:t>Сложение и вычитание в пределах 100 и умножение на 3 , деление на 4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Ð¤Ð¾Ð½Ñ Ð´Ð»Ñ Ð¿ÑÐµÐ·ÐµÐ½ÑÐ°ÑÐ¸Ð¹ ÐÐ»ÑÐ±Ð¾Ð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-1" y="0"/>
            <a:ext cx="9119681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59632" y="404664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Составьте задачу по таблице. Запишите все способы решения.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47664" y="1412776"/>
          <a:ext cx="6840759" cy="17009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0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0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0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Было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Истратили 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Осталось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8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B050"/>
                          </a:solidFill>
                        </a:rPr>
                        <a:t>36 рублей  и</a:t>
                      </a:r>
                    </a:p>
                    <a:p>
                      <a:r>
                        <a:rPr lang="ru-RU" sz="2800" b="1" dirty="0" smtClean="0">
                          <a:solidFill>
                            <a:srgbClr val="00B050"/>
                          </a:solidFill>
                        </a:rPr>
                        <a:t> 25 рублей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70C0"/>
                          </a:solidFill>
                        </a:rPr>
                        <a:t>15 рублей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4248" y="242088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?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3284984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( 36 + 25 ) – 15 = 61 – 15 =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4088" y="328498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46 ( </a:t>
            </a:r>
            <a:r>
              <a:rPr lang="ru-RU" sz="2400" b="1" dirty="0" err="1" smtClean="0">
                <a:solidFill>
                  <a:srgbClr val="002060"/>
                </a:solidFill>
              </a:rPr>
              <a:t>руб</a:t>
            </a:r>
            <a:r>
              <a:rPr lang="ru-RU" sz="2400" b="1" dirty="0" smtClean="0">
                <a:solidFill>
                  <a:srgbClr val="002060"/>
                </a:solidFill>
              </a:rPr>
              <a:t>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5656" y="4077072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( 36 - 15 ) +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5 = 21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5 =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407707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46 ( </a:t>
            </a:r>
            <a:r>
              <a:rPr lang="ru-RU" sz="2400" b="1" dirty="0" err="1" smtClean="0">
                <a:solidFill>
                  <a:srgbClr val="002060"/>
                </a:solidFill>
              </a:rPr>
              <a:t>руб</a:t>
            </a:r>
            <a:r>
              <a:rPr lang="ru-RU" sz="2400" b="1" dirty="0" smtClean="0">
                <a:solidFill>
                  <a:srgbClr val="002060"/>
                </a:solidFill>
              </a:rPr>
              <a:t>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9672" y="5229200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( 25 - 15 ) + 36 = 10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36 =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08104" y="515719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46 ( </a:t>
            </a:r>
            <a:r>
              <a:rPr lang="ru-RU" sz="2400" b="1" dirty="0" err="1" smtClean="0">
                <a:solidFill>
                  <a:srgbClr val="002060"/>
                </a:solidFill>
              </a:rPr>
              <a:t>руб</a:t>
            </a:r>
            <a:r>
              <a:rPr lang="ru-RU" sz="2400" b="1" dirty="0" smtClean="0">
                <a:solidFill>
                  <a:srgbClr val="002060"/>
                </a:solidFill>
              </a:rPr>
              <a:t>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35696" y="6093296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Ответ:46 рублей осталось.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Ð¤Ð¾Ð½Ñ Ð´Ð»Ñ Ð¿ÑÐµÐ·ÐµÐ½ÑÐ°ÑÐ¸Ð¹ ÐÐ»ÑÐ±Ð¾Ð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6876288"/>
          </a:xfrm>
          <a:prstGeom prst="rect">
            <a:avLst/>
          </a:prstGeom>
          <a:noFill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196752"/>
            <a:ext cx="835292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187624" y="260648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Расшифруйте и запишите слова.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2060848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сумма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198884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луч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7944" y="198884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плюс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191683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число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08304" y="191683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вода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1680" y="3212976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Какое слово лишнее ? Почему?</a:t>
            </a:r>
            <a:endParaRPr lang="ru-RU" sz="2800" b="1" dirty="0">
              <a:solidFill>
                <a:srgbClr val="00206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7164288" y="2204864"/>
            <a:ext cx="1728192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¤Ð¾Ð½Ñ Ð´Ð»Ñ Ð¿ÑÐµÐ·ÐµÐ½ÑÐ°ÑÐ¸Ð¹ ÐÐ»ÑÐ±Ð¾Ð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0"/>
            <a:ext cx="8229600" cy="1190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611560" y="112474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(работа в паре по рядам)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556792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( 56 + 35) – 11= 91 – 11= 80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2204864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( 56 - 11) </a:t>
            </a:r>
            <a:r>
              <a:rPr lang="ru-RU" sz="2400" b="1" dirty="0"/>
              <a:t>+</a:t>
            </a:r>
            <a:r>
              <a:rPr lang="ru-RU" sz="2400" b="1" dirty="0" smtClean="0"/>
              <a:t> 35= 45 </a:t>
            </a:r>
            <a:r>
              <a:rPr lang="ru-RU" sz="2400" b="1" dirty="0"/>
              <a:t>+</a:t>
            </a:r>
            <a:r>
              <a:rPr lang="ru-RU" sz="2400" b="1" dirty="0" smtClean="0"/>
              <a:t> 35= 80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2852936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(35 – 11 ) + 56= 24 </a:t>
            </a:r>
            <a:r>
              <a:rPr lang="ru-RU" sz="2400" b="1" dirty="0"/>
              <a:t>+</a:t>
            </a:r>
            <a:r>
              <a:rPr lang="ru-RU" sz="2400" b="1" dirty="0" smtClean="0"/>
              <a:t> 56= 80</a:t>
            </a:r>
            <a:endParaRPr lang="ru-RU" sz="2400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11560" y="1988840"/>
            <a:ext cx="3168352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283968" y="1556792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( 65 + 19 ) – 24 = 84 – 24 = 60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499992" y="2132856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( 65 - 24 ) + 19 = 41 </a:t>
            </a:r>
            <a:r>
              <a:rPr lang="ru-RU" sz="2400" b="1" dirty="0"/>
              <a:t>+</a:t>
            </a:r>
            <a:r>
              <a:rPr lang="ru-RU" sz="2400" b="1" dirty="0" smtClean="0"/>
              <a:t> 19 = 60</a:t>
            </a:r>
            <a:endParaRPr lang="ru-RU" sz="2400" b="1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716016" y="2636912"/>
            <a:ext cx="3456384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43808" y="4077072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( 68 + 34 ) – 28 = 102 – 28 = 74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843808" y="4725144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( 68 - 28) </a:t>
            </a:r>
            <a:r>
              <a:rPr lang="ru-RU" sz="2400" b="1" dirty="0"/>
              <a:t>+</a:t>
            </a:r>
            <a:r>
              <a:rPr lang="ru-RU" sz="2400" b="1" dirty="0" smtClean="0"/>
              <a:t> 34 = 40 </a:t>
            </a:r>
            <a:r>
              <a:rPr lang="ru-RU" sz="2400" b="1" dirty="0"/>
              <a:t>+</a:t>
            </a:r>
            <a:r>
              <a:rPr lang="ru-RU" sz="2400" b="1" dirty="0" smtClean="0"/>
              <a:t> 34 = 74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987824" y="5445224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( 34 - 28 ) + 68 = 6 </a:t>
            </a:r>
            <a:r>
              <a:rPr lang="ru-RU" sz="2400" b="1" dirty="0"/>
              <a:t>+</a:t>
            </a:r>
            <a:r>
              <a:rPr lang="ru-RU" sz="2400" b="1" dirty="0" smtClean="0"/>
              <a:t> 68 = 74</a:t>
            </a:r>
            <a:endParaRPr lang="ru-RU" sz="2400" b="1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2987824" y="5157192"/>
            <a:ext cx="4104456" cy="7200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47664" y="587727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Как определить , какой способ удобнее?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7584" y="3068960"/>
            <a:ext cx="7056784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Чему будем учиться на уроке?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99592" y="3789040"/>
            <a:ext cx="7200800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Будем решать задачи и вычитать число из суммы.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  <p:bldP spid="11" grpId="0"/>
      <p:bldP spid="17" grpId="0"/>
      <p:bldP spid="18" grpId="0"/>
      <p:bldP spid="19" grpId="0"/>
      <p:bldP spid="23" grpId="0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Ð¤Ð¾Ð½Ñ Ð´Ð»Ñ Ð¿ÑÐµÐ·ÐµÐ½ÑÐ°ÑÐ¸Ð¹ ÐÐ»ÑÐ±Ð¾Ð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6876288"/>
          </a:xfrm>
          <a:prstGeom prst="rect">
            <a:avLst/>
          </a:prstGeom>
          <a:noFill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124744"/>
            <a:ext cx="806489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547664" y="548680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Самостоятельное решение. Самооценка.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18437" name="Picture 5" descr="https://ds03.infourok.ru/uploads/ex/133f/0002843e-023f5244/img1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2852936"/>
            <a:ext cx="5015607" cy="376170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987824" y="1916832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59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4088" y="177281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60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96336" y="1628800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9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Ð¤Ð¾Ð½Ñ Ð´Ð»Ñ Ð¿ÑÐµÐ·ÐµÐ½ÑÐ°ÑÐ¸Ð¹ ÐÐ»ÑÐ±Ð¾Ð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687628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15616" y="332656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Прочитайте задачу. Составьте таблицу.</a:t>
            </a:r>
            <a:endParaRPr lang="ru-RU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75656" y="3573016"/>
          <a:ext cx="7080448" cy="159995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77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0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0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3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3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3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5656" y="414908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Яблоки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4653136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Груши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9872" y="3573016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Было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4149080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20 кг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7719">
            <a:off x="1004053" y="932752"/>
            <a:ext cx="7364685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491880" y="4653136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35 кг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292080" y="4149080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13 кг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076056" y="3573016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Купили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148064" y="4653136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29 кг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876256" y="3573016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Стало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092280" y="414908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?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092280" y="465313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?</a:t>
            </a:r>
            <a:endParaRPr lang="ru-RU" sz="2800" b="1" dirty="0"/>
          </a:p>
        </p:txBody>
      </p:sp>
      <p:sp>
        <p:nvSpPr>
          <p:cNvPr id="17" name="Правая фигурная скобка 16"/>
          <p:cNvSpPr/>
          <p:nvPr/>
        </p:nvSpPr>
        <p:spPr>
          <a:xfrm>
            <a:off x="7596336" y="4293096"/>
            <a:ext cx="504056" cy="72008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8172400" y="436510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?</a:t>
            </a:r>
            <a:endParaRPr lang="ru-RU" sz="2800" b="1" dirty="0"/>
          </a:p>
        </p:txBody>
      </p:sp>
      <p:pic>
        <p:nvPicPr>
          <p:cNvPr id="19461" name="Picture 5" descr="Ð¤Ð¾Ð½Ñ Ð´Ð»Ñ Ð¿ÑÐµÐ·ÐµÐ½ÑÐ°ÑÐ¸Ð¹ ÐÐ»ÑÐ±Ð¾Ð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1619672" y="764704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( 20 + 35) – ( 13 + 29) = 55 – 42 = 13 ( кг)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67744" y="620688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1</a:t>
            </a:r>
            <a:endParaRPr lang="ru-RU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4283968" y="620688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03848" y="620688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475656" y="2132856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( 20 - 13) </a:t>
            </a:r>
            <a:r>
              <a:rPr lang="ru-RU" sz="3200" b="1" dirty="0">
                <a:solidFill>
                  <a:srgbClr val="C00000"/>
                </a:solidFill>
              </a:rPr>
              <a:t>+</a:t>
            </a:r>
            <a:r>
              <a:rPr lang="ru-RU" sz="3200" b="1" dirty="0" smtClean="0">
                <a:solidFill>
                  <a:srgbClr val="C00000"/>
                </a:solidFill>
              </a:rPr>
              <a:t> ( 35 - 29) = 7 + 6 = 13 ( кг)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95736" y="1988840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1</a:t>
            </a:r>
            <a:endParaRPr lang="ru-RU" sz="1100" dirty="0"/>
          </a:p>
        </p:txBody>
      </p:sp>
      <p:sp>
        <p:nvSpPr>
          <p:cNvPr id="26" name="TextBox 25"/>
          <p:cNvSpPr txBox="1"/>
          <p:nvPr/>
        </p:nvSpPr>
        <p:spPr>
          <a:xfrm>
            <a:off x="4067944" y="1988840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87824" y="1988840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763688" y="4797152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Ответ: 13 кг яблок и груш осталось.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Ð¤Ð¾Ð½Ñ Ð´Ð»Ñ Ð¿ÑÐµÐ·ÐµÐ½ÑÐ°ÑÐ¸Ð¹ ÐÐ»ÑÐ±Ð¾Ð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-1"/>
            <a:ext cx="9144000" cy="6876288"/>
          </a:xfrm>
          <a:prstGeom prst="rect">
            <a:avLst/>
          </a:prstGeom>
          <a:noFill/>
        </p:spPr>
      </p:pic>
      <p:pic>
        <p:nvPicPr>
          <p:cNvPr id="20484" name="Picture 4" descr="http://gimn.chernyahovsk.ru/upload/resize_cache/main/7dc/800_800_1/7dc4555722e274bb8ce4a899d0c3c8a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620688"/>
            <a:ext cx="7620000" cy="5715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75656" y="332656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Домашняя работа: стр. 40 № 6,  5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404</Words>
  <Application>Microsoft Office PowerPoint</Application>
  <PresentationFormat>Экран (4:3)</PresentationFormat>
  <Paragraphs>109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209кабинет</dc:creator>
  <cp:lastModifiedBy>Пользователь</cp:lastModifiedBy>
  <cp:revision>2</cp:revision>
  <dcterms:created xsi:type="dcterms:W3CDTF">2018-10-07T13:51:07Z</dcterms:created>
  <dcterms:modified xsi:type="dcterms:W3CDTF">2020-10-06T05:54:41Z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225350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