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3a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Sandwiches</a:t>
            </a:r>
            <a:r>
              <a:rPr lang="ru-RU" dirty="0" smtClean="0"/>
              <a:t> </a:t>
            </a:r>
            <a:r>
              <a:rPr lang="en-US" dirty="0" smtClean="0"/>
              <a:t>['</a:t>
            </a:r>
            <a:r>
              <a:rPr lang="en-US" dirty="0" err="1" smtClean="0"/>
              <a:t>sænwɪʤɪz</a:t>
            </a:r>
            <a:r>
              <a:rPr lang="en-US" dirty="0" smtClean="0"/>
              <a:t>]</a:t>
            </a:r>
            <a:r>
              <a:rPr lang="ru-RU" dirty="0" smtClean="0"/>
              <a:t> бутерброды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buterbrodi-foto-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224" y="1600200"/>
            <a:ext cx="678555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Burgers [</a:t>
            </a:r>
            <a:r>
              <a:rPr lang="en-US" dirty="0" smtClean="0"/>
              <a:t>'</a:t>
            </a:r>
            <a:r>
              <a:rPr lang="en-US" dirty="0" err="1" smtClean="0"/>
              <a:t>bɜ</a:t>
            </a:r>
            <a:r>
              <a:rPr lang="ru-RU" smtClean="0"/>
              <a:t>:</a:t>
            </a:r>
            <a:r>
              <a:rPr lang="en-US" smtClean="0"/>
              <a:t>gəz</a:t>
            </a:r>
            <a:r>
              <a:rPr lang="en-US" dirty="0" smtClean="0"/>
              <a:t>]</a:t>
            </a:r>
            <a:r>
              <a:rPr lang="ru-RU" dirty="0" smtClean="0"/>
              <a:t> гамбургеры</a:t>
            </a:r>
            <a:endParaRPr lang="ru-RU" dirty="0"/>
          </a:p>
        </p:txBody>
      </p:sp>
      <p:pic>
        <p:nvPicPr>
          <p:cNvPr id="4" name="Содержимое 3" descr="newsdale_ru_000007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262" y="1600200"/>
            <a:ext cx="605747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Chicken ['</a:t>
            </a:r>
            <a:r>
              <a:rPr lang="en-US" dirty="0" err="1" smtClean="0"/>
              <a:t>ʧɪkɪn</a:t>
            </a:r>
            <a:r>
              <a:rPr lang="en-US" dirty="0" smtClean="0"/>
              <a:t>] </a:t>
            </a:r>
            <a:r>
              <a:rPr lang="ru-RU" dirty="0" smtClean="0"/>
              <a:t>курица</a:t>
            </a:r>
            <a:endParaRPr lang="ru-RU" dirty="0"/>
          </a:p>
        </p:txBody>
      </p:sp>
      <p:pic>
        <p:nvPicPr>
          <p:cNvPr id="4" name="Содержимое 3" descr="7rSirba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742281"/>
            <a:ext cx="6350000" cy="4241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Vegetables ['</a:t>
            </a:r>
            <a:r>
              <a:rPr lang="en-US" dirty="0" err="1" smtClean="0"/>
              <a:t>veʤ</a:t>
            </a:r>
            <a:r>
              <a:rPr lang="en-US" dirty="0" smtClean="0"/>
              <a:t>(ə)</a:t>
            </a:r>
            <a:r>
              <a:rPr lang="en-US" dirty="0" err="1" smtClean="0"/>
              <a:t>təblz</a:t>
            </a:r>
            <a:r>
              <a:rPr lang="en-US" dirty="0" smtClean="0"/>
              <a:t>] </a:t>
            </a:r>
            <a:r>
              <a:rPr lang="ru-RU" dirty="0" smtClean="0"/>
              <a:t>овощи</a:t>
            </a:r>
            <a:endParaRPr lang="ru-RU" dirty="0"/>
          </a:p>
        </p:txBody>
      </p:sp>
      <p:pic>
        <p:nvPicPr>
          <p:cNvPr id="4" name="Содержимое 3" descr="vegetab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8621"/>
            <a:ext cx="8229600" cy="43891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Chocolate ['</a:t>
            </a:r>
            <a:r>
              <a:rPr lang="en-US" dirty="0" err="1" smtClean="0"/>
              <a:t>ʧɔklət</a:t>
            </a:r>
            <a:r>
              <a:rPr lang="en-US" dirty="0" smtClean="0"/>
              <a:t>] </a:t>
            </a:r>
            <a:r>
              <a:rPr lang="ru-RU" dirty="0" smtClean="0"/>
              <a:t>шоколад</a:t>
            </a:r>
            <a:endParaRPr lang="ru-RU" dirty="0"/>
          </a:p>
        </p:txBody>
      </p:sp>
      <p:pic>
        <p:nvPicPr>
          <p:cNvPr id="4" name="Содержимое 3" descr="1387731179_shokol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4940" y="1600200"/>
            <a:ext cx="641411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cream </a:t>
            </a:r>
            <a:r>
              <a:rPr lang="en-US" dirty="0" smtClean="0"/>
              <a:t>[</a:t>
            </a:r>
            <a:r>
              <a:rPr lang="en-US" dirty="0" err="1" smtClean="0"/>
              <a:t>aɪs'krim</a:t>
            </a:r>
            <a:r>
              <a:rPr lang="en-US" dirty="0" smtClean="0"/>
              <a:t>] </a:t>
            </a:r>
            <a:r>
              <a:rPr lang="ru-RU" dirty="0" smtClean="0"/>
              <a:t>мороженое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834470" cy="48965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en-US" dirty="0" smtClean="0"/>
              <a:t>'</a:t>
            </a:r>
            <a:r>
              <a:rPr lang="en-US" dirty="0" err="1" smtClean="0"/>
              <a:t>wɔtə</a:t>
            </a:r>
            <a:r>
              <a:rPr lang="en-US" dirty="0" smtClean="0"/>
              <a:t>]</a:t>
            </a:r>
            <a:r>
              <a:rPr lang="ru-RU" dirty="0" smtClean="0"/>
              <a:t> вода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water-back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553" y="1600200"/>
            <a:ext cx="680489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Lemonade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en-US" dirty="0" err="1" smtClean="0"/>
              <a:t>lemə'neɪd</a:t>
            </a:r>
            <a:r>
              <a:rPr lang="en-US" dirty="0" smtClean="0"/>
              <a:t>]</a:t>
            </a:r>
            <a:r>
              <a:rPr lang="ru-RU" dirty="0" smtClean="0"/>
              <a:t> лимонад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vre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2525" y="1939131"/>
            <a:ext cx="6838950" cy="3848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en-US" dirty="0" smtClean="0"/>
              <a:t>'</a:t>
            </a:r>
            <a:r>
              <a:rPr lang="en-US" dirty="0" err="1" smtClean="0"/>
              <a:t>pitsə</a:t>
            </a:r>
            <a:r>
              <a:rPr lang="en-US" dirty="0" smtClean="0"/>
              <a:t>]</a:t>
            </a:r>
            <a:r>
              <a:rPr lang="ru-RU" dirty="0" smtClean="0"/>
              <a:t> пицца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8064896" cy="45391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en-US" dirty="0" err="1" smtClean="0"/>
              <a:t>egz</a:t>
            </a:r>
            <a:r>
              <a:rPr lang="en-US" dirty="0" smtClean="0"/>
              <a:t>]</a:t>
            </a:r>
            <a:r>
              <a:rPr lang="ru-RU" dirty="0" smtClean="0"/>
              <a:t> яйца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248023" cy="4824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Module 3a</vt:lpstr>
      <vt:lpstr>Chicken ['ʧɪkɪn] курица</vt:lpstr>
      <vt:lpstr>Vegetables ['veʤ(ə)təblz] овощи</vt:lpstr>
      <vt:lpstr>Chocolate ['ʧɔklət] шоколад</vt:lpstr>
      <vt:lpstr>Ice cream [aɪs'krim] мороженое</vt:lpstr>
      <vt:lpstr>Water ['wɔtə] вода </vt:lpstr>
      <vt:lpstr>Lemonade [lemə'neɪd] лимонад  </vt:lpstr>
      <vt:lpstr>Pizza ['pitsə] пицца  </vt:lpstr>
      <vt:lpstr>Eggs [egz] яйца </vt:lpstr>
      <vt:lpstr>Sandwiches ['sænwɪʤɪz] бутерброды  </vt:lpstr>
      <vt:lpstr>Burgers ['bɜ:gəz] гамбургеры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3a</dc:title>
  <dc:creator>Даниловы</dc:creator>
  <cp:lastModifiedBy>секретарь</cp:lastModifiedBy>
  <cp:revision>4</cp:revision>
  <dcterms:created xsi:type="dcterms:W3CDTF">2016-11-30T20:17:30Z</dcterms:created>
  <dcterms:modified xsi:type="dcterms:W3CDTF">2016-12-01T07:45:48Z</dcterms:modified>
</cp:coreProperties>
</file>