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2" r:id="rId13"/>
    <p:sldId id="273" r:id="rId14"/>
    <p:sldId id="268" r:id="rId15"/>
    <p:sldId id="264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E42E7B-E514-4850-AA14-A190DEDB1D2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1FA3BD-7A10-443B-8D9C-E824AB91D8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professions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7612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656784" cy="8640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w</a:t>
            </a:r>
            <a:r>
              <a:rPr lang="en-US" sz="4800" b="1" dirty="0" smtClean="0">
                <a:solidFill>
                  <a:schemeClr val="tx1"/>
                </a:solidFill>
              </a:rPr>
              <a:t>ear a uniform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300192" cy="42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22413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Sell fruit and vegetables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535"/>
            <a:ext cx="5673824" cy="36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301208"/>
            <a:ext cx="6400800" cy="122413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Take letters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6876256" cy="45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1316" y="5085184"/>
            <a:ext cx="6400800" cy="122413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Fix cars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6804248" cy="45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90712"/>
            <a:ext cx="5864696" cy="122413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help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4247976" cy="50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24936" cy="4968552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                           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86036"/>
              </p:ext>
            </p:extLst>
          </p:nvPr>
        </p:nvGraphicFramePr>
        <p:xfrm>
          <a:off x="683568" y="692695"/>
          <a:ext cx="777686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7920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Wear a uniform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носить форму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Help sick people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помогать больным людям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Take letters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доставлять письма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Sell fruit and vegetables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продавать фрукты и овощи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Bake bread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печь хлеб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Fix cars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чинить машины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работать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8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532859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№</a:t>
            </a:r>
            <a:r>
              <a:rPr lang="en-US" sz="4800" b="1" dirty="0" smtClean="0">
                <a:solidFill>
                  <a:schemeClr val="tx1"/>
                </a:solidFill>
              </a:rPr>
              <a:t>2</a:t>
            </a:r>
          </a:p>
          <a:p>
            <a:pPr algn="l"/>
            <a:r>
              <a:rPr lang="en-US" sz="4800" b="1" dirty="0" smtClean="0">
                <a:solidFill>
                  <a:schemeClr val="tx1"/>
                </a:solidFill>
              </a:rPr>
              <a:t>A: What do you do?</a:t>
            </a:r>
          </a:p>
          <a:p>
            <a:pPr algn="l"/>
            <a:r>
              <a:rPr lang="en-US" sz="4800" b="1" dirty="0" smtClean="0">
                <a:solidFill>
                  <a:schemeClr val="tx1"/>
                </a:solidFill>
              </a:rPr>
              <a:t>B: </a:t>
            </a:r>
            <a:r>
              <a:rPr lang="en-US" sz="4800" b="1" smtClean="0">
                <a:solidFill>
                  <a:schemeClr val="tx1"/>
                </a:solidFill>
              </a:rPr>
              <a:t>I’m a </a:t>
            </a:r>
            <a:r>
              <a:rPr lang="en-US" sz="4800" b="1" smtClean="0">
                <a:solidFill>
                  <a:srgbClr val="C00000"/>
                </a:solidFill>
              </a:rPr>
              <a:t>nurse</a:t>
            </a:r>
            <a:r>
              <a:rPr lang="en-US" sz="4800" b="1" dirty="0" smtClean="0">
                <a:solidFill>
                  <a:schemeClr val="tx1"/>
                </a:solidFill>
              </a:rPr>
              <a:t>. I </a:t>
            </a:r>
            <a:r>
              <a:rPr lang="en-US" sz="4800" b="1" dirty="0" smtClean="0">
                <a:solidFill>
                  <a:srgbClr val="C00000"/>
                </a:solidFill>
              </a:rPr>
              <a:t>help sick people</a:t>
            </a:r>
            <a:r>
              <a:rPr lang="en-US" sz="4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4800" b="1" dirty="0">
              <a:solidFill>
                <a:schemeClr val="tx1"/>
              </a:solidFill>
            </a:endParaRPr>
          </a:p>
          <a:p>
            <a:pPr algn="l"/>
            <a:r>
              <a:rPr lang="en-US" sz="4800" b="1" dirty="0" smtClean="0">
                <a:solidFill>
                  <a:schemeClr val="tx1"/>
                </a:solidFill>
              </a:rPr>
              <a:t>A: Where do you work?</a:t>
            </a:r>
          </a:p>
          <a:p>
            <a:pPr algn="l"/>
            <a:r>
              <a:rPr lang="en-US" sz="4800" b="1" dirty="0" smtClean="0">
                <a:solidFill>
                  <a:schemeClr val="tx1"/>
                </a:solidFill>
              </a:rPr>
              <a:t>B: At a </a:t>
            </a:r>
            <a:r>
              <a:rPr lang="en-US" sz="4800" b="1" dirty="0" smtClean="0">
                <a:solidFill>
                  <a:srgbClr val="C00000"/>
                </a:solidFill>
              </a:rPr>
              <a:t>hospital</a:t>
            </a:r>
            <a:r>
              <a:rPr lang="en-US" sz="4800" b="1" dirty="0" smtClean="0">
                <a:solidFill>
                  <a:schemeClr val="tx1"/>
                </a:solidFill>
              </a:rPr>
              <a:t>.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6400800" cy="396044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Thank you </a:t>
            </a:r>
          </a:p>
          <a:p>
            <a:r>
              <a:rPr lang="en-US" sz="7200" dirty="0" smtClean="0">
                <a:solidFill>
                  <a:srgbClr val="C00000"/>
                </a:solidFill>
              </a:rPr>
              <a:t>for your </a:t>
            </a:r>
          </a:p>
          <a:p>
            <a:r>
              <a:rPr lang="en-US" sz="7200" smtClean="0">
                <a:solidFill>
                  <a:srgbClr val="C00000"/>
                </a:solidFill>
              </a:rPr>
              <a:t>attention</a:t>
            </a:r>
            <a:r>
              <a:rPr lang="en-US" sz="7200" dirty="0" smtClean="0">
                <a:solidFill>
                  <a:srgbClr val="C00000"/>
                </a:solidFill>
              </a:rPr>
              <a:t>!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34615" cy="54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1" y="620688"/>
            <a:ext cx="841441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8660"/>
            <a:ext cx="5544616" cy="58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7291" cy="57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548680"/>
            <a:ext cx="3991501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7232848" cy="4264497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</a:rPr>
              <a:t>bak</a:t>
            </a:r>
            <a:r>
              <a:rPr lang="en-US" sz="5400" b="1" u="sng" dirty="0" smtClean="0">
                <a:solidFill>
                  <a:schemeClr val="tx1"/>
                </a:solidFill>
              </a:rPr>
              <a:t>er</a:t>
            </a:r>
          </a:p>
          <a:p>
            <a:pPr algn="l"/>
            <a:r>
              <a:rPr lang="en-US" sz="5400" b="1" dirty="0" smtClean="0">
                <a:solidFill>
                  <a:schemeClr val="tx1"/>
                </a:solidFill>
              </a:rPr>
              <a:t> greengroc</a:t>
            </a:r>
            <a:r>
              <a:rPr lang="en-US" sz="5400" b="1" u="sng" dirty="0" smtClean="0">
                <a:solidFill>
                  <a:schemeClr val="tx1"/>
                </a:solidFill>
              </a:rPr>
              <a:t>er</a:t>
            </a:r>
          </a:p>
          <a:p>
            <a:pPr algn="l"/>
            <a:r>
              <a:rPr lang="en-US" sz="5400" b="1" dirty="0" smtClean="0">
                <a:solidFill>
                  <a:schemeClr val="tx1"/>
                </a:solidFill>
              </a:rPr>
              <a:t> mechanic</a:t>
            </a:r>
          </a:p>
          <a:p>
            <a:pPr algn="l"/>
            <a:r>
              <a:rPr lang="en-US" sz="5400" b="1" dirty="0" smtClean="0">
                <a:solidFill>
                  <a:schemeClr val="tx1"/>
                </a:solidFill>
              </a:rPr>
              <a:t> postman</a:t>
            </a:r>
          </a:p>
          <a:p>
            <a:pPr algn="l"/>
            <a:r>
              <a:rPr lang="en-US" sz="5400" b="1" dirty="0">
                <a:solidFill>
                  <a:schemeClr val="tx1"/>
                </a:solidFill>
              </a:rPr>
              <a:t>w</a:t>
            </a:r>
            <a:r>
              <a:rPr lang="en-US" sz="5400" b="1" dirty="0" smtClean="0">
                <a:solidFill>
                  <a:schemeClr val="tx1"/>
                </a:solidFill>
              </a:rPr>
              <a:t>ait</a:t>
            </a:r>
            <a:r>
              <a:rPr lang="en-US" sz="5400" b="1" u="sng" dirty="0" smtClean="0">
                <a:solidFill>
                  <a:schemeClr val="tx1"/>
                </a:solidFill>
              </a:rPr>
              <a:t>er</a:t>
            </a:r>
          </a:p>
          <a:p>
            <a:pPr algn="l"/>
            <a:r>
              <a:rPr lang="en-US" sz="5400" b="1" dirty="0" smtClean="0">
                <a:solidFill>
                  <a:schemeClr val="tx1"/>
                </a:solidFill>
              </a:rPr>
              <a:t>nurse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437112"/>
            <a:ext cx="6400800" cy="14732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serve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2945"/>
            <a:ext cx="6492213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98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professions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professions</dc:title>
  <dc:creator>Мария</dc:creator>
  <cp:lastModifiedBy>Мария</cp:lastModifiedBy>
  <cp:revision>7</cp:revision>
  <dcterms:created xsi:type="dcterms:W3CDTF">2018-10-13T21:24:09Z</dcterms:created>
  <dcterms:modified xsi:type="dcterms:W3CDTF">2018-11-20T12:32:56Z</dcterms:modified>
</cp:coreProperties>
</file>