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slideMasters/slideMaster6.xml" ContentType="application/vnd.openxmlformats-officedocument.presentationml.slideMaster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61" r:id="rId2"/>
    <p:sldMasterId id="2147483662" r:id="rId3"/>
    <p:sldMasterId id="2147483663" r:id="rId4"/>
    <p:sldMasterId id="2147483664" r:id="rId5"/>
    <p:sldMasterId id="2147483665" r:id="rId6"/>
  </p:sldMasterIdLst>
  <p:notesMasterIdLst>
    <p:notesMasterId r:id="rId23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4" r:id="rId21"/>
    <p:sldId id="276" r:id="rId2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Verdana"/>
              <a:buNone/>
            </a:pPr>
            <a:fld id="{00000000-1234-1234-1234-123412341234}" type="slidenum">
              <a:rPr lang="en-US" sz="1200" b="1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Verdana"/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00"/>
              </a:spcBef>
              <a:spcAft>
                <a:spcPts val="0"/>
              </a:spcAft>
              <a:buSzPts val="1870"/>
              <a:buNone/>
              <a:defRPr sz="2200">
                <a:solidFill>
                  <a:schemeClr val="lt2"/>
                </a:solidFill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00"/>
              </a:spcBef>
              <a:spcAft>
                <a:spcPts val="0"/>
              </a:spcAft>
              <a:buSzPts val="1530"/>
              <a:buNone/>
              <a:defRPr/>
            </a:lvl3pPr>
            <a:lvl4pPr lvl="3" algn="ctr">
              <a:spcBef>
                <a:spcPts val="300"/>
              </a:spcBef>
              <a:spcAft>
                <a:spcPts val="0"/>
              </a:spcAft>
              <a:buSzPts val="1530"/>
              <a:buNone/>
              <a:defRPr/>
            </a:lvl4pPr>
            <a:lvl5pPr lvl="4" algn="ctr">
              <a:spcBef>
                <a:spcPts val="340"/>
              </a:spcBef>
              <a:spcAft>
                <a:spcPts val="0"/>
              </a:spcAft>
              <a:buSzPts val="1530"/>
              <a:buNone/>
              <a:defRPr/>
            </a:lvl5pPr>
            <a:lvl6pPr lvl="5" algn="ctr">
              <a:spcBef>
                <a:spcPts val="340"/>
              </a:spcBef>
              <a:spcAft>
                <a:spcPts val="0"/>
              </a:spcAft>
              <a:buSzPts val="1530"/>
              <a:buNone/>
              <a:defRPr/>
            </a:lvl6pPr>
            <a:lvl7pPr lvl="6" algn="ctr">
              <a:spcBef>
                <a:spcPts val="340"/>
              </a:spcBef>
              <a:spcAft>
                <a:spcPts val="0"/>
              </a:spcAft>
              <a:buSzPts val="1530"/>
              <a:buNone/>
              <a:defRPr/>
            </a:lvl7pPr>
            <a:lvl8pPr lvl="7" algn="ctr">
              <a:spcBef>
                <a:spcPts val="340"/>
              </a:spcBef>
              <a:spcAft>
                <a:spcPts val="0"/>
              </a:spcAft>
              <a:buSzPts val="1530"/>
              <a:buNone/>
              <a:defRPr/>
            </a:lvl8pPr>
            <a:lvl9pPr lvl="8" algn="ctr">
              <a:spcBef>
                <a:spcPts val="340"/>
              </a:spcBef>
              <a:spcAft>
                <a:spcPts val="0"/>
              </a:spcAft>
              <a:buSzPts val="153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4800"/>
              <a:buFont typeface="Constantia"/>
              <a:buNone/>
              <a:defRPr sz="4800" b="0">
                <a:solidFill>
                  <a:srgbClr val="F9F9F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dt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4800"/>
              <a:buFont typeface="Constantia"/>
              <a:buNone/>
              <a:defRPr sz="4800" b="0">
                <a:solidFill>
                  <a:srgbClr val="F9F9F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700"/>
              <a:buNone/>
              <a:defRPr sz="2000">
                <a:solidFill>
                  <a:schemeClr val="lt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36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19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340"/>
              </a:spcBef>
              <a:spcAft>
                <a:spcPts val="0"/>
              </a:spcAft>
              <a:buSzPts val="1190"/>
              <a:buNone/>
              <a:defRPr sz="1400">
                <a:solidFill>
                  <a:schemeClr val="lt1"/>
                </a:solidFill>
              </a:defRPr>
            </a:lvl5pPr>
            <a:lvl6pPr marL="2743200" lvl="5" indent="-325754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6pPr>
            <a:lvl7pPr marL="3200400" lvl="6" indent="-325754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7pPr>
            <a:lvl8pPr marL="3657600" lvl="7" indent="-325754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8pPr>
            <a:lvl9pPr marL="4114800" lvl="8" indent="-325754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dt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ftr" idx="11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sldNum" idx="12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2210"/>
              <a:buNone/>
              <a:defRPr sz="2600" b="1">
                <a:solidFill>
                  <a:schemeClr val="lt2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700"/>
              <a:buNone/>
              <a:defRPr sz="2000" b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530"/>
              <a:buNone/>
              <a:defRPr sz="1800" b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360"/>
              <a:buNone/>
              <a:defRPr sz="1600" b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L="2286000" lvl="4" indent="-228600" algn="l">
              <a:spcBef>
                <a:spcPts val="340"/>
              </a:spcBef>
              <a:spcAft>
                <a:spcPts val="0"/>
              </a:spcAft>
              <a:buSzPts val="1360"/>
              <a:buNone/>
              <a:defRPr sz="1600" b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L="2743200" lvl="5" indent="-325754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6pPr>
            <a:lvl7pPr marL="3200400" lvl="6" indent="-325754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7pPr>
            <a:lvl8pPr marL="3657600" lvl="7" indent="-325754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8pPr>
            <a:lvl9pPr marL="4114800" lvl="8" indent="-325754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body" idx="2"/>
          </p:nvPr>
        </p:nvSpPr>
        <p:spPr>
          <a:xfrm>
            <a:off x="457200" y="2201896"/>
            <a:ext cx="4038600" cy="3913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5755" algn="l">
              <a:spcBef>
                <a:spcPts val="60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25755" algn="l">
              <a:spcBef>
                <a:spcPts val="30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25755" algn="l">
              <a:spcBef>
                <a:spcPts val="300"/>
              </a:spcBef>
              <a:spcAft>
                <a:spcPts val="0"/>
              </a:spcAft>
              <a:buSzPts val="1530"/>
              <a:buChar char="⚫"/>
              <a:defRPr/>
            </a:lvl3pPr>
            <a:lvl4pPr marL="1828800" lvl="3" indent="-325755" algn="l">
              <a:spcBef>
                <a:spcPts val="300"/>
              </a:spcBef>
              <a:spcAft>
                <a:spcPts val="0"/>
              </a:spcAft>
              <a:buSzPts val="1530"/>
              <a:buChar char="⚫"/>
              <a:defRPr/>
            </a:lvl4pPr>
            <a:lvl5pPr marL="2286000" lvl="4" indent="-325754" algn="l">
              <a:spcBef>
                <a:spcPts val="340"/>
              </a:spcBef>
              <a:spcAft>
                <a:spcPts val="0"/>
              </a:spcAft>
              <a:buSzPts val="1530"/>
              <a:buChar char="⚫"/>
              <a:defRPr/>
            </a:lvl5pPr>
            <a:lvl6pPr marL="2743200" lvl="5" indent="-325754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6pPr>
            <a:lvl7pPr marL="3200400" lvl="6" indent="-325754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7pPr>
            <a:lvl8pPr marL="3657600" lvl="7" indent="-325754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8pPr>
            <a:lvl9pPr marL="4114800" lvl="8" indent="-325754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body" idx="3"/>
          </p:nvPr>
        </p:nvSpPr>
        <p:spPr>
          <a:xfrm>
            <a:off x="4649788" y="2201896"/>
            <a:ext cx="4038600" cy="3913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5755" algn="l">
              <a:spcBef>
                <a:spcPts val="60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25755" algn="l">
              <a:spcBef>
                <a:spcPts val="30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25755" algn="l">
              <a:spcBef>
                <a:spcPts val="300"/>
              </a:spcBef>
              <a:spcAft>
                <a:spcPts val="0"/>
              </a:spcAft>
              <a:buSzPts val="1530"/>
              <a:buChar char="⚫"/>
              <a:defRPr/>
            </a:lvl3pPr>
            <a:lvl4pPr marL="1828800" lvl="3" indent="-325755" algn="l">
              <a:spcBef>
                <a:spcPts val="300"/>
              </a:spcBef>
              <a:spcAft>
                <a:spcPts val="0"/>
              </a:spcAft>
              <a:buSzPts val="1530"/>
              <a:buChar char="⚫"/>
              <a:defRPr/>
            </a:lvl4pPr>
            <a:lvl5pPr marL="2286000" lvl="4" indent="-325754" algn="l">
              <a:spcBef>
                <a:spcPts val="340"/>
              </a:spcBef>
              <a:spcAft>
                <a:spcPts val="0"/>
              </a:spcAft>
              <a:buSzPts val="1530"/>
              <a:buChar char="⚫"/>
              <a:defRPr/>
            </a:lvl5pPr>
            <a:lvl6pPr marL="2743200" lvl="5" indent="-325754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6pPr>
            <a:lvl7pPr marL="3200400" lvl="6" indent="-325754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7pPr>
            <a:lvl8pPr marL="3657600" lvl="7" indent="-325754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8pPr>
            <a:lvl9pPr marL="4114800" lvl="8" indent="-325754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4200"/>
              <a:buFont typeface="Constantia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body" idx="4"/>
          </p:nvPr>
        </p:nvSpPr>
        <p:spPr>
          <a:xfrm>
            <a:off x="4648200" y="1399593"/>
            <a:ext cx="4040188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2210"/>
              <a:buNone/>
              <a:defRPr sz="2600" b="1">
                <a:solidFill>
                  <a:schemeClr val="lt2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700"/>
              <a:buNone/>
              <a:defRPr sz="2000" b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530"/>
              <a:buNone/>
              <a:defRPr sz="1800" b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360"/>
              <a:buNone/>
              <a:defRPr sz="1600" b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L="2286000" lvl="4" indent="-228600" algn="l">
              <a:spcBef>
                <a:spcPts val="340"/>
              </a:spcBef>
              <a:spcAft>
                <a:spcPts val="0"/>
              </a:spcAft>
              <a:buSzPts val="1360"/>
              <a:buNone/>
              <a:defRPr sz="1600" b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L="2743200" lvl="5" indent="-325754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6pPr>
            <a:lvl7pPr marL="3200400" lvl="6" indent="-325754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7pPr>
            <a:lvl8pPr marL="3657600" lvl="7" indent="-325754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8pPr>
            <a:lvl9pPr marL="4114800" lvl="8" indent="-325754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sldNum" idx="12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ftr" idx="11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3"/>
          <p:cNvSpPr txBox="1">
            <a:spLocks noGrp="1"/>
          </p:cNvSpPr>
          <p:nvPr>
            <p:ph type="dt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Объект с подписью" type="objTx">
  <p:cSld name="OBJECT_WITH_CAPTION_TEX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>
            <a:spLocks noGrp="1"/>
          </p:cNvSpPr>
          <p:nvPr>
            <p:ph type="body" idx="1"/>
          </p:nvPr>
        </p:nvSpPr>
        <p:spPr>
          <a:xfrm>
            <a:off x="457200" y="457200"/>
            <a:ext cx="6248400" cy="57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5755" algn="l">
              <a:spcBef>
                <a:spcPts val="60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25755" algn="l">
              <a:spcBef>
                <a:spcPts val="30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25755" algn="l">
              <a:spcBef>
                <a:spcPts val="300"/>
              </a:spcBef>
              <a:spcAft>
                <a:spcPts val="0"/>
              </a:spcAft>
              <a:buSzPts val="1530"/>
              <a:buChar char="⚫"/>
              <a:defRPr/>
            </a:lvl3pPr>
            <a:lvl4pPr marL="1828800" lvl="3" indent="-325755" algn="l">
              <a:spcBef>
                <a:spcPts val="300"/>
              </a:spcBef>
              <a:spcAft>
                <a:spcPts val="0"/>
              </a:spcAft>
              <a:buSzPts val="1530"/>
              <a:buChar char="⚫"/>
              <a:defRPr/>
            </a:lvl4pPr>
            <a:lvl5pPr marL="2286000" lvl="4" indent="-325754" algn="l">
              <a:spcBef>
                <a:spcPts val="340"/>
              </a:spcBef>
              <a:spcAft>
                <a:spcPts val="0"/>
              </a:spcAft>
              <a:buSzPts val="1530"/>
              <a:buChar char="⚫"/>
              <a:defRPr/>
            </a:lvl5pPr>
            <a:lvl6pPr marL="2743200" lvl="5" indent="-325754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6pPr>
            <a:lvl7pPr marL="3200400" lvl="6" indent="-325754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7pPr>
            <a:lvl8pPr marL="3657600" lvl="7" indent="-325754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8pPr>
            <a:lvl9pPr marL="4114800" lvl="8" indent="-325754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9pPr>
          </a:lstStyle>
          <a:p>
            <a:endParaRPr/>
          </a:p>
        </p:txBody>
      </p:sp>
      <p:sp>
        <p:nvSpPr>
          <p:cNvPr id="102" name="Google Shape;102;p15"/>
          <p:cNvSpPr txBox="1"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360"/>
              <a:buNone/>
              <a:defRPr sz="1600">
                <a:solidFill>
                  <a:schemeClr val="lt2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020"/>
              <a:buNone/>
              <a:defRPr sz="1200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850"/>
              <a:buNone/>
              <a:defRPr sz="1000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765"/>
              <a:buNone/>
              <a:defRPr sz="900"/>
            </a:lvl4pPr>
            <a:lvl5pPr marL="2286000" lvl="4" indent="-228600" algn="l">
              <a:spcBef>
                <a:spcPts val="340"/>
              </a:spcBef>
              <a:spcAft>
                <a:spcPts val="0"/>
              </a:spcAft>
              <a:buSzPts val="765"/>
              <a:buNone/>
              <a:defRPr sz="900"/>
            </a:lvl5pPr>
            <a:lvl6pPr marL="2743200" lvl="5" indent="-325754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6pPr>
            <a:lvl7pPr marL="3200400" lvl="6" indent="-325754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7pPr>
            <a:lvl8pPr marL="3657600" lvl="7" indent="-325754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8pPr>
            <a:lvl9pPr marL="4114800" lvl="8" indent="-325754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9pPr>
          </a:lstStyle>
          <a:p>
            <a:endParaRPr/>
          </a:p>
        </p:txBody>
      </p:sp>
      <p:sp>
        <p:nvSpPr>
          <p:cNvPr id="103" name="Google Shape;103;p15"/>
          <p:cNvSpPr txBox="1"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Constantia"/>
              <a:buNone/>
              <a:defRPr sz="1800" b="1">
                <a:solidFill>
                  <a:schemeClr val="lt2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dt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5"/>
          <p:cNvSpPr txBox="1">
            <a:spLocks noGrp="1"/>
          </p:cNvSpPr>
          <p:nvPr>
            <p:ph type="sldNum" idx="12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106" name="Google Shape;106;p15"/>
          <p:cNvSpPr txBox="1">
            <a:spLocks noGrp="1"/>
          </p:cNvSpPr>
          <p:nvPr>
            <p:ph type="ftr" idx="11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Рисунок с подписью" type="picTx">
  <p:cSld name="PICTURE_WITH_CAPTION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Constantia"/>
              <a:buNone/>
              <a:defRPr sz="1800" b="1">
                <a:solidFill>
                  <a:schemeClr val="lt2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7"/>
          <p:cNvSpPr>
            <a:spLocks noGrp="1"/>
          </p:cNvSpPr>
          <p:nvPr>
            <p:ph type="pic" idx="2"/>
          </p:nvPr>
        </p:nvSpPr>
        <p:spPr>
          <a:xfrm>
            <a:off x="457200" y="457200"/>
            <a:ext cx="6019800" cy="5562600"/>
          </a:xfrm>
          <a:prstGeom prst="rect">
            <a:avLst/>
          </a:prstGeom>
          <a:solidFill>
            <a:srgbClr val="FFFDEB"/>
          </a:solidFill>
          <a:ln>
            <a:noFill/>
          </a:ln>
          <a:effectLst>
            <a:outerShdw blurRad="88900" sx="103000" sy="103000" algn="ctr" rotWithShape="0">
              <a:srgbClr val="000000">
                <a:alpha val="31764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72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R="0" lvl="1" algn="l" rtl="0">
              <a:spcBef>
                <a:spcPts val="300"/>
              </a:spcBef>
              <a:spcAft>
                <a:spcPts val="0"/>
              </a:spcAft>
              <a:buClr>
                <a:srgbClr val="D58F3E"/>
              </a:buClr>
              <a:buSzPts val="2040"/>
              <a:buFont typeface="Noto Sans Symbols"/>
              <a:buChar char="⚫"/>
              <a:defRPr sz="2400" b="0" i="0" u="none" strike="noStrike" cap="none">
                <a:solidFill>
                  <a:schemeClr val="lt2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R="0" lvl="2" algn="l" rtl="0">
              <a:spcBef>
                <a:spcPts val="300"/>
              </a:spcBef>
              <a:spcAft>
                <a:spcPts val="0"/>
              </a:spcAft>
              <a:buClr>
                <a:srgbClr val="B17733"/>
              </a:buClr>
              <a:buSzPts val="1785"/>
              <a:buFont typeface="Noto Sans Symbols"/>
              <a:buChar char="⚫"/>
              <a:defRPr sz="21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rgbClr val="D58F3E"/>
              </a:buClr>
              <a:buSzPts val="1615"/>
              <a:buFont typeface="Noto Sans Symbols"/>
              <a:buChar char="⚫"/>
              <a:defRPr sz="19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R="0" lvl="4" algn="l" rtl="0">
              <a:spcBef>
                <a:spcPts val="340"/>
              </a:spcBef>
              <a:spcAft>
                <a:spcPts val="0"/>
              </a:spcAft>
              <a:buClr>
                <a:srgbClr val="D58F3E"/>
              </a:buClr>
              <a:buSzPts val="136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R="0" lvl="5" algn="l" rtl="0">
              <a:spcBef>
                <a:spcPts val="340"/>
              </a:spcBef>
              <a:spcAft>
                <a:spcPts val="0"/>
              </a:spcAft>
              <a:buClr>
                <a:srgbClr val="D58F3E"/>
              </a:buClr>
              <a:buSzPts val="1445"/>
              <a:buFont typeface="Noto Sans Symbols"/>
              <a:buChar char="🖙"/>
              <a:defRPr sz="17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l" rtl="0">
              <a:spcBef>
                <a:spcPts val="340"/>
              </a:spcBef>
              <a:spcAft>
                <a:spcPts val="0"/>
              </a:spcAft>
              <a:buClr>
                <a:srgbClr val="D58F3E"/>
              </a:buClr>
              <a:buSzPts val="1360"/>
              <a:buFont typeface="Noto Sans Symbols"/>
              <a:buChar char="🖙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l" rtl="0">
              <a:spcBef>
                <a:spcPts val="340"/>
              </a:spcBef>
              <a:spcAft>
                <a:spcPts val="0"/>
              </a:spcAft>
              <a:buClr>
                <a:srgbClr val="D58F3E"/>
              </a:buClr>
              <a:buSzPts val="1275"/>
              <a:buFont typeface="Noto Sans Symbols"/>
              <a:buChar char="🖙"/>
              <a:defRPr sz="15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l" rtl="0">
              <a:spcBef>
                <a:spcPts val="340"/>
              </a:spcBef>
              <a:spcAft>
                <a:spcPts val="0"/>
              </a:spcAft>
              <a:buClr>
                <a:srgbClr val="D58F3E"/>
              </a:buClr>
              <a:buSzPts val="1275"/>
              <a:buFont typeface="Noto Sans Symbols"/>
              <a:buChar char="🖙"/>
              <a:defRPr sz="15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116" name="Google Shape;116;p17"/>
          <p:cNvSpPr txBox="1">
            <a:spLocks noGrp="1"/>
          </p:cNvSpPr>
          <p:nvPr>
            <p:ph type="body" idx="1"/>
          </p:nvPr>
        </p:nvSpPr>
        <p:spPr>
          <a:xfrm>
            <a:off x="6629400" y="1600200"/>
            <a:ext cx="2057400" cy="44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SzPts val="1360"/>
              <a:buFont typeface="Constantia"/>
              <a:buNone/>
              <a:defRPr sz="1600" b="0">
                <a:solidFill>
                  <a:schemeClr val="lt2"/>
                </a:solidFill>
              </a:defRPr>
            </a:lvl1pPr>
            <a:lvl2pPr marL="914400" lvl="1" indent="-293369" algn="l">
              <a:spcBef>
                <a:spcPts val="1000"/>
              </a:spcBef>
              <a:spcAft>
                <a:spcPts val="0"/>
              </a:spcAft>
              <a:buSzPts val="1020"/>
              <a:buChar char="⚫"/>
              <a:defRPr sz="1200"/>
            </a:lvl2pPr>
            <a:lvl3pPr marL="1371600" lvl="2" indent="-282575" algn="l">
              <a:spcBef>
                <a:spcPts val="300"/>
              </a:spcBef>
              <a:spcAft>
                <a:spcPts val="0"/>
              </a:spcAft>
              <a:buSzPts val="850"/>
              <a:buChar char="⚫"/>
              <a:defRPr sz="1000"/>
            </a:lvl3pPr>
            <a:lvl4pPr marL="1828800" lvl="3" indent="-277177" algn="l">
              <a:spcBef>
                <a:spcPts val="300"/>
              </a:spcBef>
              <a:spcAft>
                <a:spcPts val="0"/>
              </a:spcAft>
              <a:buSzPts val="765"/>
              <a:buChar char="⚫"/>
              <a:defRPr sz="900"/>
            </a:lvl4pPr>
            <a:lvl5pPr marL="2286000" lvl="4" indent="-277177" algn="l">
              <a:spcBef>
                <a:spcPts val="340"/>
              </a:spcBef>
              <a:spcAft>
                <a:spcPts val="0"/>
              </a:spcAft>
              <a:buSzPts val="765"/>
              <a:buChar char="⚫"/>
              <a:defRPr sz="900"/>
            </a:lvl5pPr>
            <a:lvl6pPr marL="2743200" lvl="5" indent="-325754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6pPr>
            <a:lvl7pPr marL="3200400" lvl="6" indent="-325754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7pPr>
            <a:lvl8pPr marL="3657600" lvl="7" indent="-325754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8pPr>
            <a:lvl9pPr marL="4114800" lvl="8" indent="-325754" algn="l">
              <a:spcBef>
                <a:spcPts val="340"/>
              </a:spcBef>
              <a:spcAft>
                <a:spcPts val="0"/>
              </a:spcAft>
              <a:buSzPts val="1530"/>
              <a:buChar char="🖙"/>
              <a:defRPr/>
            </a:lvl9pPr>
          </a:lstStyle>
          <a:p>
            <a:endParaRPr/>
          </a:p>
        </p:txBody>
      </p:sp>
      <p:sp>
        <p:nvSpPr>
          <p:cNvPr id="117" name="Google Shape;117;p17"/>
          <p:cNvSpPr txBox="1">
            <a:spLocks noGrp="1"/>
          </p:cNvSpPr>
          <p:nvPr>
            <p:ph type="dt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7"/>
          <p:cNvSpPr txBox="1">
            <a:spLocks noGrp="1"/>
          </p:cNvSpPr>
          <p:nvPr>
            <p:ph type="sldNum" idx="12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119" name="Google Shape;119;p17"/>
          <p:cNvSpPr txBox="1">
            <a:spLocks noGrp="1"/>
          </p:cNvSpPr>
          <p:nvPr>
            <p:ph type="ftr" idx="11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Google Shape;50;p8"/>
          <p:cNvCxnSpPr/>
          <p:nvPr/>
        </p:nvCxnSpPr>
        <p:spPr>
          <a:xfrm>
            <a:off x="1463675" y="3549650"/>
            <a:ext cx="2971800" cy="1587"/>
          </a:xfrm>
          <a:prstGeom prst="straightConnector1">
            <a:avLst/>
          </a:prstGeom>
          <a:noFill/>
          <a:ln w="9525" cap="flat" cmpd="sng">
            <a:solidFill>
              <a:srgbClr val="E9E9E8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>
              <a:srgbClr val="000000">
                <a:alpha val="54901"/>
              </a:srgbClr>
            </a:outerShdw>
          </a:effectLst>
        </p:spPr>
      </p:cxnSp>
      <p:cxnSp>
        <p:nvCxnSpPr>
          <p:cNvPr id="51" name="Google Shape;51;p8"/>
          <p:cNvCxnSpPr/>
          <p:nvPr/>
        </p:nvCxnSpPr>
        <p:spPr>
          <a:xfrm>
            <a:off x="4708525" y="3549650"/>
            <a:ext cx="2971800" cy="1587"/>
          </a:xfrm>
          <a:prstGeom prst="straightConnector1">
            <a:avLst/>
          </a:prstGeom>
          <a:noFill/>
          <a:ln w="9525" cap="flat" cmpd="sng">
            <a:solidFill>
              <a:srgbClr val="E9E9E8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>
              <a:srgbClr val="000000">
                <a:alpha val="54901"/>
              </a:srgbClr>
            </a:outerShdw>
          </a:effectLst>
        </p:spPr>
      </p:cxnSp>
      <p:sp>
        <p:nvSpPr>
          <p:cNvPr id="52" name="Google Shape;52;p8"/>
          <p:cNvSpPr/>
          <p:nvPr/>
        </p:nvSpPr>
        <p:spPr>
          <a:xfrm>
            <a:off x="4540250" y="3525837"/>
            <a:ext cx="46037" cy="46037"/>
          </a:xfrm>
          <a:prstGeom prst="ellipse">
            <a:avLst/>
          </a:prstGeom>
          <a:solidFill>
            <a:schemeClr val="accent2"/>
          </a:solidFill>
          <a:ln w="381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>
              <a:srgbClr val="000000">
                <a:alpha val="5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8935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10"/>
              <a:buFont typeface="Noto Sans Symbols"/>
              <a:buChar char="⚫"/>
              <a:defRPr sz="2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L="914400" marR="0" lvl="1" indent="-358140" algn="l" rtl="0">
              <a:spcBef>
                <a:spcPts val="300"/>
              </a:spcBef>
              <a:spcAft>
                <a:spcPts val="0"/>
              </a:spcAft>
              <a:buClr>
                <a:srgbClr val="D58F3E"/>
              </a:buClr>
              <a:buSzPts val="2040"/>
              <a:buFont typeface="Noto Sans Symbols"/>
              <a:buChar char="⚫"/>
              <a:defRPr sz="2400" b="0" i="0" u="none" strike="noStrike" cap="none">
                <a:solidFill>
                  <a:schemeClr val="lt2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L="1371600" marR="0" lvl="2" indent="-341947" algn="l" rtl="0">
              <a:spcBef>
                <a:spcPts val="300"/>
              </a:spcBef>
              <a:spcAft>
                <a:spcPts val="0"/>
              </a:spcAft>
              <a:buClr>
                <a:srgbClr val="B17733"/>
              </a:buClr>
              <a:buSzPts val="1785"/>
              <a:buFont typeface="Noto Sans Symbols"/>
              <a:buChar char="⚫"/>
              <a:defRPr sz="21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L="1828800" marR="0" lvl="3" indent="-331152" algn="l" rtl="0">
              <a:spcBef>
                <a:spcPts val="300"/>
              </a:spcBef>
              <a:spcAft>
                <a:spcPts val="0"/>
              </a:spcAft>
              <a:buClr>
                <a:srgbClr val="D58F3E"/>
              </a:buClr>
              <a:buSzPts val="1615"/>
              <a:buFont typeface="Noto Sans Symbols"/>
              <a:buChar char="⚫"/>
              <a:defRPr sz="19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L="2286000" marR="0" lvl="4" indent="-314960" algn="l" rtl="0">
              <a:spcBef>
                <a:spcPts val="340"/>
              </a:spcBef>
              <a:spcAft>
                <a:spcPts val="0"/>
              </a:spcAft>
              <a:buClr>
                <a:srgbClr val="D58F3E"/>
              </a:buClr>
              <a:buSzPts val="136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L="2743200" marR="0" lvl="5" indent="-320357" algn="l" rtl="0">
              <a:spcBef>
                <a:spcPts val="340"/>
              </a:spcBef>
              <a:spcAft>
                <a:spcPts val="0"/>
              </a:spcAft>
              <a:buClr>
                <a:srgbClr val="D58F3E"/>
              </a:buClr>
              <a:buSzPts val="1445"/>
              <a:buFont typeface="Noto Sans Symbols"/>
              <a:buChar char="🖙"/>
              <a:defRPr sz="17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314960" algn="l" rtl="0">
              <a:spcBef>
                <a:spcPts val="340"/>
              </a:spcBef>
              <a:spcAft>
                <a:spcPts val="0"/>
              </a:spcAft>
              <a:buClr>
                <a:srgbClr val="D58F3E"/>
              </a:buClr>
              <a:buSzPts val="1360"/>
              <a:buFont typeface="Noto Sans Symbols"/>
              <a:buChar char="🖙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9562" algn="l" rtl="0">
              <a:spcBef>
                <a:spcPts val="340"/>
              </a:spcBef>
              <a:spcAft>
                <a:spcPts val="0"/>
              </a:spcAft>
              <a:buClr>
                <a:srgbClr val="D58F3E"/>
              </a:buClr>
              <a:buSzPts val="1275"/>
              <a:buFont typeface="Noto Sans Symbols"/>
              <a:buChar char="🖙"/>
              <a:defRPr sz="15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309562" algn="l" rtl="0">
              <a:spcBef>
                <a:spcPts val="340"/>
              </a:spcBef>
              <a:spcAft>
                <a:spcPts val="0"/>
              </a:spcAft>
              <a:buClr>
                <a:srgbClr val="D58F3E"/>
              </a:buClr>
              <a:buSzPts val="1275"/>
              <a:buFont typeface="Noto Sans Symbols"/>
              <a:buChar char="🖙"/>
              <a:defRPr sz="15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4200"/>
              <a:buFont typeface="Constantia"/>
              <a:buNone/>
              <a:defRPr sz="4200" b="0" i="0" u="none" strike="noStrike" cap="none">
                <a:solidFill>
                  <a:srgbClr val="F9F9F9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8"/>
          <p:cNvSpPr txBox="1">
            <a:spLocks noGrp="1"/>
          </p:cNvSpPr>
          <p:nvPr>
            <p:ph type="ftr" idx="11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Google Shape;65;p10"/>
          <p:cNvCxnSpPr/>
          <p:nvPr/>
        </p:nvCxnSpPr>
        <p:spPr>
          <a:xfrm>
            <a:off x="685800" y="4916487"/>
            <a:ext cx="7924800" cy="4762"/>
          </a:xfrm>
          <a:prstGeom prst="straightConnector1">
            <a:avLst/>
          </a:prstGeom>
          <a:noFill/>
          <a:ln w="9525" cap="flat" cmpd="sng">
            <a:solidFill>
              <a:srgbClr val="E9E9E8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>
              <a:srgbClr val="000000">
                <a:alpha val="54901"/>
              </a:srgbClr>
            </a:outerShdw>
          </a:effectLst>
        </p:spPr>
      </p:cxnSp>
      <p:sp>
        <p:nvSpPr>
          <p:cNvPr id="66" name="Google Shape;66;p10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8935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10"/>
              <a:buFont typeface="Noto Sans Symbols"/>
              <a:buChar char="⚫"/>
              <a:defRPr sz="2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L="914400" marR="0" lvl="1" indent="-358140" algn="l" rtl="0">
              <a:spcBef>
                <a:spcPts val="300"/>
              </a:spcBef>
              <a:spcAft>
                <a:spcPts val="0"/>
              </a:spcAft>
              <a:buClr>
                <a:srgbClr val="D58F3E"/>
              </a:buClr>
              <a:buSzPts val="2040"/>
              <a:buFont typeface="Noto Sans Symbols"/>
              <a:buChar char="⚫"/>
              <a:defRPr sz="2400" b="0" i="0" u="none" strike="noStrike" cap="none">
                <a:solidFill>
                  <a:schemeClr val="lt2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L="1371600" marR="0" lvl="2" indent="-341947" algn="l" rtl="0">
              <a:spcBef>
                <a:spcPts val="300"/>
              </a:spcBef>
              <a:spcAft>
                <a:spcPts val="0"/>
              </a:spcAft>
              <a:buClr>
                <a:srgbClr val="B17733"/>
              </a:buClr>
              <a:buSzPts val="1785"/>
              <a:buFont typeface="Noto Sans Symbols"/>
              <a:buChar char="⚫"/>
              <a:defRPr sz="21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L="1828800" marR="0" lvl="3" indent="-331152" algn="l" rtl="0">
              <a:spcBef>
                <a:spcPts val="300"/>
              </a:spcBef>
              <a:spcAft>
                <a:spcPts val="0"/>
              </a:spcAft>
              <a:buClr>
                <a:srgbClr val="D58F3E"/>
              </a:buClr>
              <a:buSzPts val="1615"/>
              <a:buFont typeface="Noto Sans Symbols"/>
              <a:buChar char="⚫"/>
              <a:defRPr sz="19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L="2286000" marR="0" lvl="4" indent="-314960" algn="l" rtl="0">
              <a:spcBef>
                <a:spcPts val="340"/>
              </a:spcBef>
              <a:spcAft>
                <a:spcPts val="0"/>
              </a:spcAft>
              <a:buClr>
                <a:srgbClr val="D58F3E"/>
              </a:buClr>
              <a:buSzPts val="136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L="2743200" marR="0" lvl="5" indent="-320357" algn="l" rtl="0">
              <a:spcBef>
                <a:spcPts val="340"/>
              </a:spcBef>
              <a:spcAft>
                <a:spcPts val="0"/>
              </a:spcAft>
              <a:buClr>
                <a:srgbClr val="D58F3E"/>
              </a:buClr>
              <a:buSzPts val="1445"/>
              <a:buFont typeface="Noto Sans Symbols"/>
              <a:buChar char="🖙"/>
              <a:defRPr sz="17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314960" algn="l" rtl="0">
              <a:spcBef>
                <a:spcPts val="340"/>
              </a:spcBef>
              <a:spcAft>
                <a:spcPts val="0"/>
              </a:spcAft>
              <a:buClr>
                <a:srgbClr val="D58F3E"/>
              </a:buClr>
              <a:buSzPts val="1360"/>
              <a:buFont typeface="Noto Sans Symbols"/>
              <a:buChar char="🖙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9562" algn="l" rtl="0">
              <a:spcBef>
                <a:spcPts val="340"/>
              </a:spcBef>
              <a:spcAft>
                <a:spcPts val="0"/>
              </a:spcAft>
              <a:buClr>
                <a:srgbClr val="D58F3E"/>
              </a:buClr>
              <a:buSzPts val="1275"/>
              <a:buFont typeface="Noto Sans Symbols"/>
              <a:buChar char="🖙"/>
              <a:defRPr sz="15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309562" algn="l" rtl="0">
              <a:spcBef>
                <a:spcPts val="340"/>
              </a:spcBef>
              <a:spcAft>
                <a:spcPts val="0"/>
              </a:spcAft>
              <a:buClr>
                <a:srgbClr val="D58F3E"/>
              </a:buClr>
              <a:buSzPts val="1275"/>
              <a:buFont typeface="Noto Sans Symbols"/>
              <a:buChar char="🖙"/>
              <a:defRPr sz="15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4200"/>
              <a:buFont typeface="Constantia"/>
              <a:buNone/>
              <a:defRPr sz="4200" b="0" i="0" u="none" strike="noStrike" cap="none">
                <a:solidFill>
                  <a:srgbClr val="F9F9F9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dt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ftr" idx="11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sldNum" idx="12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Google Shape;78;p12"/>
          <p:cNvCxnSpPr/>
          <p:nvPr/>
        </p:nvCxnSpPr>
        <p:spPr>
          <a:xfrm>
            <a:off x="563562" y="2179637"/>
            <a:ext cx="3748087" cy="1587"/>
          </a:xfrm>
          <a:prstGeom prst="straightConnector1">
            <a:avLst/>
          </a:prstGeom>
          <a:noFill/>
          <a:ln w="12700" cap="flat" cmpd="sng">
            <a:solidFill>
              <a:srgbClr val="E9E9E8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>
              <a:srgbClr val="000000">
                <a:alpha val="54901"/>
              </a:srgbClr>
            </a:outerShdw>
          </a:effectLst>
        </p:spPr>
      </p:cxnSp>
      <p:cxnSp>
        <p:nvCxnSpPr>
          <p:cNvPr id="79" name="Google Shape;79;p12"/>
          <p:cNvCxnSpPr/>
          <p:nvPr/>
        </p:nvCxnSpPr>
        <p:spPr>
          <a:xfrm>
            <a:off x="4754562" y="2179637"/>
            <a:ext cx="3749675" cy="1587"/>
          </a:xfrm>
          <a:prstGeom prst="straightConnector1">
            <a:avLst/>
          </a:prstGeom>
          <a:noFill/>
          <a:ln w="12700" cap="flat" cmpd="sng">
            <a:solidFill>
              <a:srgbClr val="E9E9E8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>
              <a:srgbClr val="000000">
                <a:alpha val="54901"/>
              </a:srgbClr>
            </a:outerShdw>
          </a:effectLst>
        </p:spPr>
      </p:cxn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8935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10"/>
              <a:buFont typeface="Noto Sans Symbols"/>
              <a:buChar char="⚫"/>
              <a:defRPr sz="2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L="914400" marR="0" lvl="1" indent="-358140" algn="l" rtl="0">
              <a:spcBef>
                <a:spcPts val="300"/>
              </a:spcBef>
              <a:spcAft>
                <a:spcPts val="0"/>
              </a:spcAft>
              <a:buClr>
                <a:srgbClr val="D58F3E"/>
              </a:buClr>
              <a:buSzPts val="2040"/>
              <a:buFont typeface="Noto Sans Symbols"/>
              <a:buChar char="⚫"/>
              <a:defRPr sz="2400" b="0" i="0" u="none" strike="noStrike" cap="none">
                <a:solidFill>
                  <a:schemeClr val="lt2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L="1371600" marR="0" lvl="2" indent="-341947" algn="l" rtl="0">
              <a:spcBef>
                <a:spcPts val="300"/>
              </a:spcBef>
              <a:spcAft>
                <a:spcPts val="0"/>
              </a:spcAft>
              <a:buClr>
                <a:srgbClr val="B17733"/>
              </a:buClr>
              <a:buSzPts val="1785"/>
              <a:buFont typeface="Noto Sans Symbols"/>
              <a:buChar char="⚫"/>
              <a:defRPr sz="21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L="1828800" marR="0" lvl="3" indent="-331152" algn="l" rtl="0">
              <a:spcBef>
                <a:spcPts val="300"/>
              </a:spcBef>
              <a:spcAft>
                <a:spcPts val="0"/>
              </a:spcAft>
              <a:buClr>
                <a:srgbClr val="D58F3E"/>
              </a:buClr>
              <a:buSzPts val="1615"/>
              <a:buFont typeface="Noto Sans Symbols"/>
              <a:buChar char="⚫"/>
              <a:defRPr sz="19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L="2286000" marR="0" lvl="4" indent="-314960" algn="l" rtl="0">
              <a:spcBef>
                <a:spcPts val="340"/>
              </a:spcBef>
              <a:spcAft>
                <a:spcPts val="0"/>
              </a:spcAft>
              <a:buClr>
                <a:srgbClr val="D58F3E"/>
              </a:buClr>
              <a:buSzPts val="136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L="2743200" marR="0" lvl="5" indent="-320357" algn="l" rtl="0">
              <a:spcBef>
                <a:spcPts val="340"/>
              </a:spcBef>
              <a:spcAft>
                <a:spcPts val="0"/>
              </a:spcAft>
              <a:buClr>
                <a:srgbClr val="D58F3E"/>
              </a:buClr>
              <a:buSzPts val="1445"/>
              <a:buFont typeface="Noto Sans Symbols"/>
              <a:buChar char="🖙"/>
              <a:defRPr sz="17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314960" algn="l" rtl="0">
              <a:spcBef>
                <a:spcPts val="340"/>
              </a:spcBef>
              <a:spcAft>
                <a:spcPts val="0"/>
              </a:spcAft>
              <a:buClr>
                <a:srgbClr val="D58F3E"/>
              </a:buClr>
              <a:buSzPts val="1360"/>
              <a:buFont typeface="Noto Sans Symbols"/>
              <a:buChar char="🖙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9562" algn="l" rtl="0">
              <a:spcBef>
                <a:spcPts val="340"/>
              </a:spcBef>
              <a:spcAft>
                <a:spcPts val="0"/>
              </a:spcAft>
              <a:buClr>
                <a:srgbClr val="D58F3E"/>
              </a:buClr>
              <a:buSzPts val="1275"/>
              <a:buFont typeface="Noto Sans Symbols"/>
              <a:buChar char="🖙"/>
              <a:defRPr sz="15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309562" algn="l" rtl="0">
              <a:spcBef>
                <a:spcPts val="340"/>
              </a:spcBef>
              <a:spcAft>
                <a:spcPts val="0"/>
              </a:spcAft>
              <a:buClr>
                <a:srgbClr val="D58F3E"/>
              </a:buClr>
              <a:buSzPts val="1275"/>
              <a:buFont typeface="Noto Sans Symbols"/>
              <a:buChar char="🖙"/>
              <a:defRPr sz="15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4200"/>
              <a:buFont typeface="Constantia"/>
              <a:buNone/>
              <a:defRPr sz="4200" b="0" i="0" u="none" strike="noStrike" cap="none">
                <a:solidFill>
                  <a:srgbClr val="F9F9F9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sldNum" idx="12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2"/>
          <p:cNvSpPr txBox="1">
            <a:spLocks noGrp="1"/>
          </p:cNvSpPr>
          <p:nvPr>
            <p:ph type="ftr" idx="11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dt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8935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10"/>
              <a:buFont typeface="Noto Sans Symbols"/>
              <a:buChar char="⚫"/>
              <a:defRPr sz="2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L="914400" marR="0" lvl="1" indent="-358140" algn="l" rtl="0">
              <a:spcBef>
                <a:spcPts val="300"/>
              </a:spcBef>
              <a:spcAft>
                <a:spcPts val="0"/>
              </a:spcAft>
              <a:buClr>
                <a:srgbClr val="D58F3E"/>
              </a:buClr>
              <a:buSzPts val="2040"/>
              <a:buFont typeface="Noto Sans Symbols"/>
              <a:buChar char="⚫"/>
              <a:defRPr sz="2400" b="0" i="0" u="none" strike="noStrike" cap="none">
                <a:solidFill>
                  <a:schemeClr val="lt2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L="1371600" marR="0" lvl="2" indent="-341947" algn="l" rtl="0">
              <a:spcBef>
                <a:spcPts val="300"/>
              </a:spcBef>
              <a:spcAft>
                <a:spcPts val="0"/>
              </a:spcAft>
              <a:buClr>
                <a:srgbClr val="B17733"/>
              </a:buClr>
              <a:buSzPts val="1785"/>
              <a:buFont typeface="Noto Sans Symbols"/>
              <a:buChar char="⚫"/>
              <a:defRPr sz="21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L="1828800" marR="0" lvl="3" indent="-331152" algn="l" rtl="0">
              <a:spcBef>
                <a:spcPts val="300"/>
              </a:spcBef>
              <a:spcAft>
                <a:spcPts val="0"/>
              </a:spcAft>
              <a:buClr>
                <a:srgbClr val="D58F3E"/>
              </a:buClr>
              <a:buSzPts val="1615"/>
              <a:buFont typeface="Noto Sans Symbols"/>
              <a:buChar char="⚫"/>
              <a:defRPr sz="19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L="2286000" marR="0" lvl="4" indent="-314960" algn="l" rtl="0">
              <a:spcBef>
                <a:spcPts val="340"/>
              </a:spcBef>
              <a:spcAft>
                <a:spcPts val="0"/>
              </a:spcAft>
              <a:buClr>
                <a:srgbClr val="D58F3E"/>
              </a:buClr>
              <a:buSzPts val="136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L="2743200" marR="0" lvl="5" indent="-320357" algn="l" rtl="0">
              <a:spcBef>
                <a:spcPts val="340"/>
              </a:spcBef>
              <a:spcAft>
                <a:spcPts val="0"/>
              </a:spcAft>
              <a:buClr>
                <a:srgbClr val="D58F3E"/>
              </a:buClr>
              <a:buSzPts val="1445"/>
              <a:buFont typeface="Noto Sans Symbols"/>
              <a:buChar char="🖙"/>
              <a:defRPr sz="17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314960" algn="l" rtl="0">
              <a:spcBef>
                <a:spcPts val="340"/>
              </a:spcBef>
              <a:spcAft>
                <a:spcPts val="0"/>
              </a:spcAft>
              <a:buClr>
                <a:srgbClr val="D58F3E"/>
              </a:buClr>
              <a:buSzPts val="1360"/>
              <a:buFont typeface="Noto Sans Symbols"/>
              <a:buChar char="🖙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9562" algn="l" rtl="0">
              <a:spcBef>
                <a:spcPts val="340"/>
              </a:spcBef>
              <a:spcAft>
                <a:spcPts val="0"/>
              </a:spcAft>
              <a:buClr>
                <a:srgbClr val="D58F3E"/>
              </a:buClr>
              <a:buSzPts val="1275"/>
              <a:buFont typeface="Noto Sans Symbols"/>
              <a:buChar char="🖙"/>
              <a:defRPr sz="15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309562" algn="l" rtl="0">
              <a:spcBef>
                <a:spcPts val="340"/>
              </a:spcBef>
              <a:spcAft>
                <a:spcPts val="0"/>
              </a:spcAft>
              <a:buClr>
                <a:srgbClr val="D58F3E"/>
              </a:buClr>
              <a:buSzPts val="1275"/>
              <a:buFont typeface="Noto Sans Symbols"/>
              <a:buChar char="🖙"/>
              <a:defRPr sz="15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4200"/>
              <a:buFont typeface="Constantia"/>
              <a:buNone/>
              <a:defRPr sz="4200" b="0" i="0" u="none" strike="noStrike" cap="none">
                <a:solidFill>
                  <a:srgbClr val="F9F9F9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dt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sldNum" idx="12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4"/>
          <p:cNvSpPr txBox="1">
            <a:spLocks noGrp="1"/>
          </p:cNvSpPr>
          <p:nvPr>
            <p:ph type="ftr" idx="11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8935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10"/>
              <a:buFont typeface="Noto Sans Symbols"/>
              <a:buChar char="⚫"/>
              <a:defRPr sz="2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marL="914400" marR="0" lvl="1" indent="-358140" algn="l" rtl="0">
              <a:spcBef>
                <a:spcPts val="300"/>
              </a:spcBef>
              <a:spcAft>
                <a:spcPts val="0"/>
              </a:spcAft>
              <a:buClr>
                <a:srgbClr val="D58F3E"/>
              </a:buClr>
              <a:buSzPts val="2040"/>
              <a:buFont typeface="Noto Sans Symbols"/>
              <a:buChar char="⚫"/>
              <a:defRPr sz="2400" b="0" i="0" u="none" strike="noStrike" cap="none">
                <a:solidFill>
                  <a:schemeClr val="lt2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marL="1371600" marR="0" lvl="2" indent="-341947" algn="l" rtl="0">
              <a:spcBef>
                <a:spcPts val="300"/>
              </a:spcBef>
              <a:spcAft>
                <a:spcPts val="0"/>
              </a:spcAft>
              <a:buClr>
                <a:srgbClr val="B17733"/>
              </a:buClr>
              <a:buSzPts val="1785"/>
              <a:buFont typeface="Noto Sans Symbols"/>
              <a:buChar char="⚫"/>
              <a:defRPr sz="21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marL="1828800" marR="0" lvl="3" indent="-331152" algn="l" rtl="0">
              <a:spcBef>
                <a:spcPts val="300"/>
              </a:spcBef>
              <a:spcAft>
                <a:spcPts val="0"/>
              </a:spcAft>
              <a:buClr>
                <a:srgbClr val="D58F3E"/>
              </a:buClr>
              <a:buSzPts val="1615"/>
              <a:buFont typeface="Noto Sans Symbols"/>
              <a:buChar char="⚫"/>
              <a:defRPr sz="19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marL="2286000" marR="0" lvl="4" indent="-314960" algn="l" rtl="0">
              <a:spcBef>
                <a:spcPts val="340"/>
              </a:spcBef>
              <a:spcAft>
                <a:spcPts val="0"/>
              </a:spcAft>
              <a:buClr>
                <a:srgbClr val="D58F3E"/>
              </a:buClr>
              <a:buSzPts val="136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marL="2743200" marR="0" lvl="5" indent="-320357" algn="l" rtl="0">
              <a:spcBef>
                <a:spcPts val="340"/>
              </a:spcBef>
              <a:spcAft>
                <a:spcPts val="0"/>
              </a:spcAft>
              <a:buClr>
                <a:srgbClr val="D58F3E"/>
              </a:buClr>
              <a:buSzPts val="1445"/>
              <a:buFont typeface="Noto Sans Symbols"/>
              <a:buChar char="🖙"/>
              <a:defRPr sz="17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314960" algn="l" rtl="0">
              <a:spcBef>
                <a:spcPts val="340"/>
              </a:spcBef>
              <a:spcAft>
                <a:spcPts val="0"/>
              </a:spcAft>
              <a:buClr>
                <a:srgbClr val="D58F3E"/>
              </a:buClr>
              <a:buSzPts val="1360"/>
              <a:buFont typeface="Noto Sans Symbols"/>
              <a:buChar char="🖙"/>
              <a:defRPr sz="16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9562" algn="l" rtl="0">
              <a:spcBef>
                <a:spcPts val="340"/>
              </a:spcBef>
              <a:spcAft>
                <a:spcPts val="0"/>
              </a:spcAft>
              <a:buClr>
                <a:srgbClr val="D58F3E"/>
              </a:buClr>
              <a:buSzPts val="1275"/>
              <a:buFont typeface="Noto Sans Symbols"/>
              <a:buChar char="🖙"/>
              <a:defRPr sz="15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309562" algn="l" rtl="0">
              <a:spcBef>
                <a:spcPts val="340"/>
              </a:spcBef>
              <a:spcAft>
                <a:spcPts val="0"/>
              </a:spcAft>
              <a:buClr>
                <a:srgbClr val="D58F3E"/>
              </a:buClr>
              <a:buSzPts val="1275"/>
              <a:buFont typeface="Noto Sans Symbols"/>
              <a:buChar char="🖙"/>
              <a:defRPr sz="15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109" name="Google Shape;109;p16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4200"/>
              <a:buFont typeface="Constantia"/>
              <a:buNone/>
              <a:defRPr sz="4200" b="0" i="0" u="none" strike="noStrike" cap="none">
                <a:solidFill>
                  <a:srgbClr val="F9F9F9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0" name="Google Shape;110;p16"/>
          <p:cNvSpPr txBox="1">
            <a:spLocks noGrp="1"/>
          </p:cNvSpPr>
          <p:nvPr>
            <p:ph type="dt" idx="10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1" name="Google Shape;111;p16"/>
          <p:cNvSpPr txBox="1">
            <a:spLocks noGrp="1"/>
          </p:cNvSpPr>
          <p:nvPr>
            <p:ph type="sldNum" idx="12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Verdana"/>
              <a:buNone/>
              <a:defRPr sz="1600" b="1" i="0" u="none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6"/>
          <p:cNvSpPr txBox="1">
            <a:spLocks noGrp="1"/>
          </p:cNvSpPr>
          <p:nvPr>
            <p:ph type="ftr" idx="11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subTitle" idx="4294967295"/>
          </p:nvPr>
        </p:nvSpPr>
        <p:spPr>
          <a:xfrm>
            <a:off x="179388" y="1989138"/>
            <a:ext cx="8964612" cy="4679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120"/>
              <a:buFont typeface="Noto Sans Symbols"/>
              <a:buNone/>
            </a:pPr>
            <a:r>
              <a:rPr lang="en-US" sz="7200" b="1" i="1" u="none" strike="noStrike" cap="none" dirty="0" err="1">
                <a:solidFill>
                  <a:schemeClr val="tx1">
                    <a:lumMod val="65000"/>
                  </a:schemeClr>
                </a:solidFill>
                <a:latin typeface="Constantia"/>
                <a:ea typeface="Constantia"/>
                <a:cs typeface="Constantia"/>
                <a:sym typeface="Constantia"/>
              </a:rPr>
              <a:t>Подъемы</a:t>
            </a:r>
            <a:r>
              <a:rPr lang="en-US" sz="7200" b="1" i="1" u="none" strike="noStrike" cap="none" dirty="0">
                <a:solidFill>
                  <a:schemeClr val="tx1">
                    <a:lumMod val="65000"/>
                  </a:schemeClr>
                </a:solidFill>
                <a:latin typeface="Constantia"/>
                <a:ea typeface="Constantia"/>
                <a:cs typeface="Constantia"/>
                <a:sym typeface="Constantia"/>
              </a:rPr>
              <a:t>, </a:t>
            </a:r>
            <a:r>
              <a:rPr lang="en-US" sz="7200" b="1" i="1" u="none" strike="noStrike" cap="none" dirty="0" err="1">
                <a:solidFill>
                  <a:schemeClr val="tx1">
                    <a:lumMod val="65000"/>
                  </a:schemeClr>
                </a:solidFill>
                <a:latin typeface="Constantia"/>
                <a:ea typeface="Constantia"/>
                <a:cs typeface="Constantia"/>
                <a:sym typeface="Constantia"/>
              </a:rPr>
              <a:t>спуски</a:t>
            </a:r>
            <a:r>
              <a:rPr lang="en-US" sz="7200" b="1" i="1" u="none" strike="noStrike" cap="none" dirty="0">
                <a:solidFill>
                  <a:schemeClr val="tx1">
                    <a:lumMod val="65000"/>
                  </a:schemeClr>
                </a:solidFill>
                <a:latin typeface="Constantia"/>
                <a:ea typeface="Constantia"/>
                <a:cs typeface="Constantia"/>
                <a:sym typeface="Constantia"/>
              </a:rPr>
              <a:t>, </a:t>
            </a:r>
            <a:r>
              <a:rPr lang="en-US" sz="7200" b="1" i="1" u="none" strike="noStrike" cap="none" dirty="0" err="1" smtClean="0">
                <a:solidFill>
                  <a:schemeClr val="tx1">
                    <a:lumMod val="65000"/>
                  </a:schemeClr>
                </a:solidFill>
                <a:latin typeface="Constantia"/>
                <a:ea typeface="Constantia"/>
                <a:cs typeface="Constantia"/>
                <a:sym typeface="Constantia"/>
              </a:rPr>
              <a:t>повороты</a:t>
            </a:r>
            <a:r>
              <a:rPr lang="ru-RU" sz="7200" b="1" i="1" dirty="0" smtClean="0">
                <a:solidFill>
                  <a:schemeClr val="tx1">
                    <a:lumMod val="65000"/>
                  </a:schemeClr>
                </a:solidFill>
              </a:rPr>
              <a:t> в лыжном спорте.</a:t>
            </a:r>
            <a:endParaRPr>
              <a:solidFill>
                <a:schemeClr val="tx1">
                  <a:lumMod val="65000"/>
                </a:schemeClr>
              </a:solidFill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530"/>
              <a:buFont typeface="Noto Sans Symbols"/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                                </a:t>
            </a:r>
            <a:endParaRPr/>
          </a:p>
          <a:p>
            <a:pPr marL="0" marR="0" lvl="0" indent="0" algn="ctr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530"/>
              <a:buFont typeface="Noto Sans Symbols"/>
              <a:buNone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                                 </a:t>
            </a: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6157732" y="5798916"/>
            <a:ext cx="27779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4200"/>
              <a:buFont typeface="Constantia"/>
              <a:buNone/>
            </a:pPr>
            <a:endParaRPr sz="4200" b="0">
              <a:solidFill>
                <a:srgbClr val="F9F9F9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04" name="Google Shape;204;p27"/>
          <p:cNvSpPr txBox="1">
            <a:spLocks noGrp="1"/>
          </p:cNvSpPr>
          <p:nvPr>
            <p:ph sz="half" idx="1"/>
          </p:nvPr>
        </p:nvSpPr>
        <p:spPr>
          <a:xfrm>
            <a:off x="179387" y="333375"/>
            <a:ext cx="4392612" cy="626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10"/>
              <a:buFont typeface="Noto Sans Symbols"/>
              <a:buChar char="⚫"/>
            </a:pPr>
            <a:r>
              <a:rPr lang="en-US" sz="2600" b="1" i="0" u="none" dirty="0" err="1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Типичные</a:t>
            </a:r>
            <a:r>
              <a:rPr lang="en-US" sz="2600" b="1" i="0" u="none" dirty="0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600" b="1" i="0" u="none" dirty="0" err="1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ошибки</a:t>
            </a:r>
            <a:r>
              <a:rPr lang="en-US" sz="2600" b="1" i="0" u="none" dirty="0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.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Noto Sans Symbols"/>
              <a:buChar char="⚫"/>
            </a:pPr>
            <a:r>
              <a:rPr lang="en-US" sz="16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Напряженные</a:t>
            </a:r>
            <a:r>
              <a:rPr lang="en-US" sz="16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,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Noto Sans Symbols"/>
              <a:buNone/>
            </a:pPr>
            <a:r>
              <a:rPr lang="en-US" sz="16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 </a:t>
            </a:r>
            <a:r>
              <a:rPr lang="en-US" sz="16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прямые</a:t>
            </a:r>
            <a:r>
              <a:rPr lang="en-US" sz="16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16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ноги</a:t>
            </a:r>
            <a:r>
              <a:rPr lang="en-US" sz="16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.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Noto Sans Symbols"/>
              <a:buNone/>
            </a:pPr>
            <a:endParaRPr sz="1600" b="1" i="0" u="non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Noto Sans Symbols"/>
              <a:buNone/>
            </a:pPr>
            <a:endParaRPr sz="1600" b="1" i="0" u="non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Noto Sans Symbols"/>
              <a:buNone/>
            </a:pPr>
            <a:endParaRPr sz="1600" b="1" i="0" u="non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Noto Sans Symbols"/>
              <a:buNone/>
            </a:pPr>
            <a:endParaRPr sz="1600" b="1" i="0" u="non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Noto Sans Symbols"/>
              <a:buNone/>
            </a:pPr>
            <a:endParaRPr sz="1600" b="1" i="0" u="non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Noto Sans Symbols"/>
              <a:buNone/>
            </a:pPr>
            <a:endParaRPr sz="1600" b="1" i="0" u="non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Noto Sans Symbols"/>
              <a:buNone/>
            </a:pPr>
            <a:r>
              <a:rPr lang="en-US" sz="16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Спуск</a:t>
            </a:r>
            <a:r>
              <a:rPr lang="en-US" sz="16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в </a:t>
            </a:r>
            <a:r>
              <a:rPr lang="en-US" sz="16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положении</a:t>
            </a:r>
            <a:r>
              <a:rPr lang="en-US" sz="16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Noto Sans Symbols"/>
              <a:buNone/>
            </a:pPr>
            <a:r>
              <a:rPr lang="en-US" sz="16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«</a:t>
            </a:r>
            <a:r>
              <a:rPr lang="en-US" sz="16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угла</a:t>
            </a:r>
            <a:r>
              <a:rPr lang="en-US" sz="16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»: </a:t>
            </a:r>
            <a:r>
              <a:rPr lang="en-US" sz="16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ноги</a:t>
            </a:r>
            <a:r>
              <a:rPr lang="en-US" sz="16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16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прямые</a:t>
            </a:r>
            <a:r>
              <a:rPr lang="en-US" sz="16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,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Noto Sans Symbols"/>
              <a:buNone/>
            </a:pPr>
            <a:r>
              <a:rPr lang="en-US" sz="16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16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туловище</a:t>
            </a:r>
            <a:r>
              <a:rPr lang="en-US" sz="16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16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наклонено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Noto Sans Symbols"/>
              <a:buNone/>
            </a:pPr>
            <a:r>
              <a:rPr lang="en-US" sz="16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16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вперед</a:t>
            </a:r>
            <a:r>
              <a:rPr lang="en-US" sz="16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.</a:t>
            </a:r>
            <a:endParaRPr/>
          </a:p>
        </p:txBody>
      </p:sp>
      <p:sp>
        <p:nvSpPr>
          <p:cNvPr id="205" name="Google Shape;205;p27"/>
          <p:cNvSpPr txBox="1">
            <a:spLocks noGrp="1"/>
          </p:cNvSpPr>
          <p:nvPr>
            <p:ph sz="half" idx="2"/>
          </p:nvPr>
        </p:nvSpPr>
        <p:spPr>
          <a:xfrm>
            <a:off x="4427537" y="692150"/>
            <a:ext cx="4465637" cy="5832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Noto Sans Symbols"/>
              <a:buChar char="⚫"/>
            </a:pPr>
            <a:r>
              <a:rPr lang="en-US" sz="18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Неправильное</a:t>
            </a:r>
            <a:r>
              <a:rPr lang="en-US" sz="18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endParaRPr sz="3200"/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Noto Sans Symbols"/>
              <a:buNone/>
            </a:pPr>
            <a:r>
              <a:rPr lang="en-US" sz="18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 </a:t>
            </a:r>
            <a:r>
              <a:rPr lang="en-US" sz="18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положение</a:t>
            </a:r>
            <a:r>
              <a:rPr lang="en-US" sz="18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18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рук</a:t>
            </a:r>
            <a:r>
              <a:rPr lang="en-US" sz="18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: </a:t>
            </a:r>
            <a:endParaRPr sz="3200"/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Noto Sans Symbols"/>
              <a:buNone/>
            </a:pPr>
            <a:r>
              <a:rPr lang="en-US" sz="18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 </a:t>
            </a:r>
            <a:r>
              <a:rPr lang="en-US" sz="18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руки</a:t>
            </a:r>
            <a:r>
              <a:rPr lang="en-US" sz="18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18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впереди</a:t>
            </a:r>
            <a:r>
              <a:rPr lang="en-US" sz="18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, </a:t>
            </a:r>
            <a:endParaRPr sz="3200"/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Noto Sans Symbols"/>
              <a:buNone/>
            </a:pPr>
            <a:r>
              <a:rPr lang="en-US" sz="18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 </a:t>
            </a:r>
            <a:r>
              <a:rPr lang="en-US" sz="18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палки</a:t>
            </a:r>
            <a:r>
              <a:rPr lang="en-US" sz="18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18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кольцами</a:t>
            </a:r>
            <a:r>
              <a:rPr lang="en-US" sz="18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endParaRPr sz="3200"/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Noto Sans Symbols"/>
              <a:buNone/>
            </a:pPr>
            <a:r>
              <a:rPr lang="en-US" sz="18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 </a:t>
            </a:r>
            <a:r>
              <a:rPr lang="en-US" sz="18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вперед</a:t>
            </a:r>
            <a:r>
              <a:rPr lang="en-US" sz="18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.</a:t>
            </a:r>
            <a:endParaRPr sz="3200"/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Noto Sans Symbols"/>
              <a:buNone/>
            </a:pPr>
            <a:endParaRPr sz="1800" b="1" i="0" u="non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Noto Sans Symbols"/>
              <a:buNone/>
            </a:pPr>
            <a:endParaRPr sz="1800" b="1" i="0" u="non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Noto Sans Symbols"/>
              <a:buNone/>
            </a:pPr>
            <a:endParaRPr sz="1800" b="1" i="0" u="non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Noto Sans Symbols"/>
              <a:buNone/>
            </a:pPr>
            <a:endParaRPr sz="1800" b="1" i="0" u="non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Noto Sans Symbols"/>
              <a:buNone/>
            </a:pPr>
            <a:r>
              <a:rPr lang="en-US" sz="18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</a:t>
            </a:r>
            <a:r>
              <a:rPr lang="en-US" sz="18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Палки</a:t>
            </a:r>
            <a:r>
              <a:rPr lang="en-US" sz="18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18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волочатся</a:t>
            </a:r>
            <a:endParaRPr sz="3200"/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Noto Sans Symbols"/>
              <a:buNone/>
            </a:pPr>
            <a:r>
              <a:rPr lang="en-US" sz="18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</a:t>
            </a:r>
            <a:r>
              <a:rPr lang="en-US" sz="18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по</a:t>
            </a:r>
            <a:r>
              <a:rPr lang="en-US" sz="18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18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снегу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.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Noto Sans Symbols"/>
              <a:buNone/>
            </a:pPr>
            <a:endParaRPr sz="1600" b="1" i="0" u="non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Noto Sans Symbols"/>
              <a:buNone/>
            </a:pPr>
            <a:endParaRPr sz="1600" b="1" i="0" u="non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marL="274320" marR="0" lvl="0" indent="-187960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Noto Sans Symbols"/>
              <a:buNone/>
            </a:pPr>
            <a:endParaRPr sz="1600" b="1" i="0" u="non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06" name="Google Shape;206;p27"/>
          <p:cNvSpPr/>
          <p:nvPr/>
        </p:nvSpPr>
        <p:spPr>
          <a:xfrm>
            <a:off x="1331912" y="404812"/>
            <a:ext cx="7343775" cy="11207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r"/>
            <a:r>
              <a:rPr b="0" i="1">
                <a:ln w="19050" cap="flat" cmpd="sng">
                  <a:solidFill>
                    <a:srgbClr val="99CCFF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solidFill>
                  <a:schemeClr val="lt2"/>
                </a:solidFill>
                <a:latin typeface="Impact"/>
              </a:rPr>
              <a:t> </a:t>
            </a:r>
          </a:p>
        </p:txBody>
      </p:sp>
      <p:pic>
        <p:nvPicPr>
          <p:cNvPr id="207" name="Google Shape;207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18220" y="937550"/>
            <a:ext cx="2064414" cy="22659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76375" y="4417932"/>
            <a:ext cx="1655762" cy="1873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54948" y="917635"/>
            <a:ext cx="2016125" cy="2219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2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003865" y="4363656"/>
            <a:ext cx="2232025" cy="19744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8"/>
          <p:cNvSpPr txBox="1">
            <a:spLocks noGrp="1"/>
          </p:cNvSpPr>
          <p:nvPr>
            <p:ph type="title"/>
          </p:nvPr>
        </p:nvSpPr>
        <p:spPr>
          <a:xfrm>
            <a:off x="323850" y="0"/>
            <a:ext cx="8229600" cy="1916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4800"/>
              <a:buFont typeface="Constantia"/>
              <a:buNone/>
            </a:pPr>
            <a:r>
              <a:rPr lang="en-US" sz="4800" b="1" i="0" u="none" strike="noStrike" cap="none" dirty="0" err="1">
                <a:solidFill>
                  <a:schemeClr val="tx1">
                    <a:lumMod val="65000"/>
                  </a:schemeClr>
                </a:solidFill>
                <a:latin typeface="Constantia"/>
                <a:ea typeface="Constantia"/>
                <a:cs typeface="Constantia"/>
                <a:sym typeface="Constantia"/>
              </a:rPr>
              <a:t>Способы</a:t>
            </a:r>
            <a:r>
              <a:rPr lang="en-US" sz="4800" b="1" i="0" u="none" strike="noStrike" cap="none" dirty="0">
                <a:solidFill>
                  <a:schemeClr val="tx1">
                    <a:lumMod val="65000"/>
                  </a:schemeClr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4800" b="1" i="0" u="none" strike="noStrike" cap="none" dirty="0" err="1">
                <a:solidFill>
                  <a:schemeClr val="tx1">
                    <a:lumMod val="65000"/>
                  </a:schemeClr>
                </a:solidFill>
                <a:latin typeface="Constantia"/>
                <a:ea typeface="Constantia"/>
                <a:cs typeface="Constantia"/>
                <a:sym typeface="Constantia"/>
              </a:rPr>
              <a:t>поворотов</a:t>
            </a:r>
            <a:r>
              <a:rPr lang="en-US" sz="4800" b="1" i="0" u="none" strike="noStrike" cap="none" dirty="0">
                <a:solidFill>
                  <a:schemeClr val="tx1">
                    <a:lumMod val="65000"/>
                  </a:schemeClr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4800" b="1" i="0" u="none" strike="noStrike" cap="none" dirty="0" err="1">
                <a:solidFill>
                  <a:schemeClr val="tx1">
                    <a:lumMod val="65000"/>
                  </a:schemeClr>
                </a:solidFill>
                <a:latin typeface="Constantia"/>
                <a:ea typeface="Constantia"/>
                <a:cs typeface="Constantia"/>
                <a:sym typeface="Constantia"/>
              </a:rPr>
              <a:t>на</a:t>
            </a:r>
            <a:r>
              <a:rPr lang="en-US" sz="4800" b="1" i="0" u="none" strike="noStrike" cap="none" dirty="0">
                <a:solidFill>
                  <a:schemeClr val="tx1">
                    <a:lumMod val="65000"/>
                  </a:schemeClr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4800" b="1" i="0" u="none" strike="noStrike" cap="none" dirty="0" err="1">
                <a:solidFill>
                  <a:schemeClr val="tx1">
                    <a:lumMod val="65000"/>
                  </a:schemeClr>
                </a:solidFill>
                <a:latin typeface="Constantia"/>
                <a:ea typeface="Constantia"/>
                <a:cs typeface="Constantia"/>
                <a:sym typeface="Constantia"/>
              </a:rPr>
              <a:t>лыжах</a:t>
            </a:r>
            <a:endParaRPr>
              <a:solidFill>
                <a:schemeClr val="tx1">
                  <a:lumMod val="65000"/>
                </a:schemeClr>
              </a:solidFill>
            </a:endParaRPr>
          </a:p>
        </p:txBody>
      </p:sp>
      <p:sp>
        <p:nvSpPr>
          <p:cNvPr id="215" name="Google Shape;215;p28"/>
          <p:cNvSpPr txBox="1">
            <a:spLocks noGrp="1"/>
          </p:cNvSpPr>
          <p:nvPr>
            <p:ph idx="1"/>
          </p:nvPr>
        </p:nvSpPr>
        <p:spPr>
          <a:xfrm>
            <a:off x="263525" y="2009775"/>
            <a:ext cx="5770562" cy="484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None/>
            </a:pPr>
            <a:r>
              <a:rPr lang="en-US" sz="2400" b="0" i="0" u="none" dirty="0" err="1">
                <a:latin typeface="Constantia"/>
                <a:ea typeface="Constantia"/>
                <a:cs typeface="Constantia"/>
                <a:sym typeface="Constantia"/>
              </a:rPr>
              <a:t>Поворот</a:t>
            </a:r>
            <a:r>
              <a:rPr lang="en-US" sz="2400" b="0" i="0" u="none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latin typeface="Constantia"/>
                <a:ea typeface="Constantia"/>
                <a:cs typeface="Constantia"/>
                <a:sym typeface="Constantia"/>
              </a:rPr>
              <a:t>переступанием</a:t>
            </a:r>
            <a:r>
              <a:rPr lang="en-US" sz="2400" b="0" i="0" u="none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latin typeface="Constantia"/>
                <a:ea typeface="Constantia"/>
                <a:cs typeface="Constantia"/>
                <a:sym typeface="Constantia"/>
              </a:rPr>
              <a:t>вокруг</a:t>
            </a:r>
            <a:r>
              <a:rPr lang="en-US" sz="2400" b="0" i="0" u="none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latin typeface="Constantia"/>
                <a:ea typeface="Constantia"/>
                <a:cs typeface="Constantia"/>
                <a:sym typeface="Constantia"/>
              </a:rPr>
              <a:t>пяток</a:t>
            </a:r>
            <a:r>
              <a:rPr lang="en-US" sz="2400" b="0" i="0" u="none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latin typeface="Constantia"/>
                <a:ea typeface="Constantia"/>
                <a:cs typeface="Constantia"/>
                <a:sym typeface="Constantia"/>
              </a:rPr>
              <a:t>лыж</a:t>
            </a:r>
            <a:r>
              <a:rPr lang="en-US" sz="2400" b="0" i="0" u="none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latin typeface="Constantia"/>
                <a:ea typeface="Constantia"/>
                <a:cs typeface="Constantia"/>
                <a:sym typeface="Constantia"/>
              </a:rPr>
              <a:t>выполняется</a:t>
            </a:r>
            <a:r>
              <a:rPr lang="en-US" sz="2400" b="0" i="0" u="none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latin typeface="Constantia"/>
                <a:ea typeface="Constantia"/>
                <a:cs typeface="Constantia"/>
                <a:sym typeface="Constantia"/>
              </a:rPr>
              <a:t>из</a:t>
            </a:r>
            <a:r>
              <a:rPr lang="en-US" sz="2400" b="0" i="0" u="none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latin typeface="Constantia"/>
                <a:ea typeface="Constantia"/>
                <a:cs typeface="Constantia"/>
                <a:sym typeface="Constantia"/>
              </a:rPr>
              <a:t>исходного</a:t>
            </a:r>
            <a:r>
              <a:rPr lang="en-US" sz="2400" b="0" i="0" u="none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latin typeface="Constantia"/>
                <a:ea typeface="Constantia"/>
                <a:cs typeface="Constantia"/>
                <a:sym typeface="Constantia"/>
              </a:rPr>
              <a:t>положения</a:t>
            </a:r>
            <a:r>
              <a:rPr lang="en-US" sz="2400" b="0" i="0" u="none" dirty="0">
                <a:latin typeface="Constantia"/>
                <a:ea typeface="Constantia"/>
                <a:cs typeface="Constantia"/>
                <a:sym typeface="Constantia"/>
              </a:rPr>
              <a:t> – </a:t>
            </a:r>
            <a:r>
              <a:rPr lang="en-US" sz="2400" b="0" i="0" u="none" dirty="0" err="1">
                <a:latin typeface="Constantia"/>
                <a:ea typeface="Constantia"/>
                <a:cs typeface="Constantia"/>
                <a:sym typeface="Constantia"/>
              </a:rPr>
              <a:t>лыжи</a:t>
            </a:r>
            <a:r>
              <a:rPr lang="en-US" sz="2400" b="0" i="0" u="none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latin typeface="Constantia"/>
                <a:ea typeface="Constantia"/>
                <a:cs typeface="Constantia"/>
                <a:sym typeface="Constantia"/>
              </a:rPr>
              <a:t>параллельно</a:t>
            </a:r>
            <a:r>
              <a:rPr lang="en-US" sz="2400" b="0" i="0" u="none" dirty="0">
                <a:latin typeface="Constantia"/>
                <a:ea typeface="Constantia"/>
                <a:cs typeface="Constantia"/>
                <a:sym typeface="Constantia"/>
              </a:rPr>
              <a:t>. </a:t>
            </a:r>
            <a:r>
              <a:rPr lang="en-US" sz="2400" b="0" i="0" u="none" dirty="0" err="1">
                <a:latin typeface="Constantia"/>
                <a:ea typeface="Constantia"/>
                <a:cs typeface="Constantia"/>
                <a:sym typeface="Constantia"/>
              </a:rPr>
              <a:t>Палки</a:t>
            </a:r>
            <a:r>
              <a:rPr lang="en-US" sz="2400" b="0" i="0" u="none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latin typeface="Constantia"/>
                <a:ea typeface="Constantia"/>
                <a:cs typeface="Constantia"/>
                <a:sym typeface="Constantia"/>
              </a:rPr>
              <a:t>поставлены</a:t>
            </a:r>
            <a:r>
              <a:rPr lang="en-US" sz="2400" b="0" i="0" u="none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latin typeface="Constantia"/>
                <a:ea typeface="Constantia"/>
                <a:cs typeface="Constantia"/>
                <a:sym typeface="Constantia"/>
              </a:rPr>
              <a:t>рядом</a:t>
            </a:r>
            <a:r>
              <a:rPr lang="en-US" sz="2400" b="0" i="0" u="none" dirty="0">
                <a:latin typeface="Constantia"/>
                <a:ea typeface="Constantia"/>
                <a:cs typeface="Constantia"/>
                <a:sym typeface="Constantia"/>
              </a:rPr>
              <a:t> с </a:t>
            </a:r>
            <a:r>
              <a:rPr lang="en-US" sz="2400" b="0" i="0" u="none" dirty="0" err="1">
                <a:latin typeface="Constantia"/>
                <a:ea typeface="Constantia"/>
                <a:cs typeface="Constantia"/>
                <a:sym typeface="Constantia"/>
              </a:rPr>
              <a:t>креплениями</a:t>
            </a:r>
            <a:r>
              <a:rPr lang="en-US" sz="2400" b="0" i="0" u="none" dirty="0">
                <a:latin typeface="Constantia"/>
                <a:ea typeface="Constantia"/>
                <a:cs typeface="Constantia"/>
                <a:sym typeface="Constantia"/>
              </a:rPr>
              <a:t>. </a:t>
            </a:r>
            <a:r>
              <a:rPr lang="en-US" sz="2400" b="0" i="0" u="none" dirty="0" err="1">
                <a:latin typeface="Constantia"/>
                <a:ea typeface="Constantia"/>
                <a:cs typeface="Constantia"/>
                <a:sym typeface="Constantia"/>
              </a:rPr>
              <a:t>Переступать</a:t>
            </a:r>
            <a:r>
              <a:rPr lang="en-US" sz="2400" b="0" i="0" u="none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latin typeface="Constantia"/>
                <a:ea typeface="Constantia"/>
                <a:cs typeface="Constantia"/>
                <a:sym typeface="Constantia"/>
              </a:rPr>
              <a:t>начинают</a:t>
            </a:r>
            <a:r>
              <a:rPr lang="en-US" sz="2400" b="0" i="0" u="none" dirty="0">
                <a:latin typeface="Constantia"/>
                <a:ea typeface="Constantia"/>
                <a:cs typeface="Constantia"/>
                <a:sym typeface="Constantia"/>
              </a:rPr>
              <a:t> с </a:t>
            </a:r>
            <a:r>
              <a:rPr lang="en-US" sz="2400" b="0" i="0" u="none" dirty="0" err="1">
                <a:latin typeface="Constantia"/>
                <a:ea typeface="Constantia"/>
                <a:cs typeface="Constantia"/>
                <a:sym typeface="Constantia"/>
              </a:rPr>
              <a:t>той</a:t>
            </a:r>
            <a:r>
              <a:rPr lang="en-US" sz="2400" b="0" i="0" u="none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latin typeface="Constantia"/>
                <a:ea typeface="Constantia"/>
                <a:cs typeface="Constantia"/>
                <a:sym typeface="Constantia"/>
              </a:rPr>
              <a:t>ноги</a:t>
            </a:r>
            <a:r>
              <a:rPr lang="en-US" sz="2400" b="0" i="0" u="none" dirty="0">
                <a:latin typeface="Constantia"/>
                <a:ea typeface="Constantia"/>
                <a:cs typeface="Constantia"/>
                <a:sym typeface="Constantia"/>
              </a:rPr>
              <a:t>, </a:t>
            </a:r>
            <a:r>
              <a:rPr lang="en-US" sz="2400" b="0" i="0" u="none" dirty="0" err="1">
                <a:latin typeface="Constantia"/>
                <a:ea typeface="Constantia"/>
                <a:cs typeface="Constantia"/>
                <a:sym typeface="Constantia"/>
              </a:rPr>
              <a:t>которая</a:t>
            </a:r>
            <a:r>
              <a:rPr lang="en-US" sz="2400" b="0" i="0" u="none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latin typeface="Constantia"/>
                <a:ea typeface="Constantia"/>
                <a:cs typeface="Constantia"/>
                <a:sym typeface="Constantia"/>
              </a:rPr>
              <a:t>ближе</a:t>
            </a:r>
            <a:r>
              <a:rPr lang="en-US" sz="2400" b="0" i="0" u="none" dirty="0">
                <a:latin typeface="Constantia"/>
                <a:ea typeface="Constantia"/>
                <a:cs typeface="Constantia"/>
                <a:sym typeface="Constantia"/>
              </a:rPr>
              <a:t> к </a:t>
            </a:r>
            <a:r>
              <a:rPr lang="en-US" sz="2400" b="0" i="0" u="none" dirty="0" err="1">
                <a:latin typeface="Constantia"/>
                <a:ea typeface="Constantia"/>
                <a:cs typeface="Constantia"/>
                <a:sym typeface="Constantia"/>
              </a:rPr>
              <a:t>направлению</a:t>
            </a:r>
            <a:r>
              <a:rPr lang="en-US" sz="2400" b="0" i="0" u="none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latin typeface="Constantia"/>
                <a:ea typeface="Constantia"/>
                <a:cs typeface="Constantia"/>
                <a:sym typeface="Constantia"/>
              </a:rPr>
              <a:t>предполагаемого</a:t>
            </a:r>
            <a:r>
              <a:rPr lang="en-US" sz="2400" b="0" i="0" u="none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latin typeface="Constantia"/>
                <a:ea typeface="Constantia"/>
                <a:cs typeface="Constantia"/>
                <a:sym typeface="Constantia"/>
              </a:rPr>
              <a:t>поворота</a:t>
            </a:r>
            <a:r>
              <a:rPr lang="en-US" sz="2400" b="0" i="0" u="none" dirty="0">
                <a:latin typeface="Constantia"/>
                <a:ea typeface="Constantia"/>
                <a:cs typeface="Constantia"/>
                <a:sym typeface="Constantia"/>
              </a:rPr>
              <a:t>. </a:t>
            </a:r>
            <a:r>
              <a:rPr lang="en-US" sz="2400" b="0" i="0" u="none" dirty="0" err="1">
                <a:latin typeface="Constantia"/>
                <a:ea typeface="Constantia"/>
                <a:cs typeface="Constantia"/>
                <a:sym typeface="Constantia"/>
              </a:rPr>
              <a:t>Пятки</a:t>
            </a:r>
            <a:r>
              <a:rPr lang="en-US" sz="2400" b="0" i="0" u="none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latin typeface="Constantia"/>
                <a:ea typeface="Constantia"/>
                <a:cs typeface="Constantia"/>
                <a:sym typeface="Constantia"/>
              </a:rPr>
              <a:t>лыж</a:t>
            </a:r>
            <a:r>
              <a:rPr lang="en-US" sz="2400" b="0" i="0" u="none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latin typeface="Constantia"/>
                <a:ea typeface="Constantia"/>
                <a:cs typeface="Constantia"/>
                <a:sym typeface="Constantia"/>
              </a:rPr>
              <a:t>при</a:t>
            </a:r>
            <a:r>
              <a:rPr lang="en-US" sz="2400" b="0" i="0" u="none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latin typeface="Constantia"/>
                <a:ea typeface="Constantia"/>
                <a:cs typeface="Constantia"/>
                <a:sym typeface="Constantia"/>
              </a:rPr>
              <a:t>этом</a:t>
            </a:r>
            <a:r>
              <a:rPr lang="en-US" sz="2400" b="0" i="0" u="none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latin typeface="Constantia"/>
                <a:ea typeface="Constantia"/>
                <a:cs typeface="Constantia"/>
                <a:sym typeface="Constantia"/>
              </a:rPr>
              <a:t>не</a:t>
            </a:r>
            <a:r>
              <a:rPr lang="en-US" sz="2400" b="0" i="0" u="none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latin typeface="Constantia"/>
                <a:ea typeface="Constantia"/>
                <a:cs typeface="Constantia"/>
                <a:sym typeface="Constantia"/>
              </a:rPr>
              <a:t>отрываются</a:t>
            </a:r>
            <a:r>
              <a:rPr lang="en-US" sz="2400" b="0" i="0" u="none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latin typeface="Constantia"/>
                <a:ea typeface="Constantia"/>
                <a:cs typeface="Constantia"/>
                <a:sym typeface="Constantia"/>
              </a:rPr>
              <a:t>от</a:t>
            </a:r>
            <a:r>
              <a:rPr lang="en-US" sz="2400" b="0" i="0" u="none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latin typeface="Constantia"/>
                <a:ea typeface="Constantia"/>
                <a:cs typeface="Constantia"/>
                <a:sym typeface="Constantia"/>
              </a:rPr>
              <a:t>снега</a:t>
            </a:r>
            <a:r>
              <a:rPr lang="en-US" sz="2400" b="0" i="0" u="none" dirty="0">
                <a:latin typeface="Constantia"/>
                <a:ea typeface="Constantia"/>
                <a:cs typeface="Constantia"/>
                <a:sym typeface="Constantia"/>
              </a:rPr>
              <a:t>.</a:t>
            </a:r>
            <a:endParaRPr/>
          </a:p>
        </p:txBody>
      </p:sp>
      <p:pic>
        <p:nvPicPr>
          <p:cNvPr id="217" name="Google Shape;217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32500" y="1484312"/>
            <a:ext cx="2738437" cy="4324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9"/>
          <p:cNvSpPr txBox="1">
            <a:spLocks noGrp="1"/>
          </p:cNvSpPr>
          <p:nvPr>
            <p:ph type="title"/>
          </p:nvPr>
        </p:nvSpPr>
        <p:spPr>
          <a:xfrm>
            <a:off x="395288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3600"/>
              <a:buFont typeface="Constantia"/>
              <a:buNone/>
            </a:pPr>
            <a:r>
              <a:rPr lang="en-US" sz="3600" b="0" i="0" u="none" strike="noStrike" cap="none" dirty="0" err="1">
                <a:solidFill>
                  <a:schemeClr val="tx1">
                    <a:lumMod val="65000"/>
                  </a:schemeClr>
                </a:solidFill>
                <a:latin typeface="Constantia"/>
                <a:ea typeface="Constantia"/>
                <a:cs typeface="Constantia"/>
                <a:sym typeface="Constantia"/>
              </a:rPr>
              <a:t>Поворот</a:t>
            </a:r>
            <a:r>
              <a:rPr lang="en-US" sz="3600" b="0" i="0" u="none" strike="noStrike" cap="none" dirty="0">
                <a:solidFill>
                  <a:schemeClr val="tx1">
                    <a:lumMod val="65000"/>
                  </a:schemeClr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3600" b="0" i="0" u="none" strike="noStrike" cap="none" dirty="0" err="1">
                <a:solidFill>
                  <a:schemeClr val="tx1">
                    <a:lumMod val="65000"/>
                  </a:schemeClr>
                </a:solidFill>
                <a:latin typeface="Constantia"/>
                <a:ea typeface="Constantia"/>
                <a:cs typeface="Constantia"/>
                <a:sym typeface="Constantia"/>
              </a:rPr>
              <a:t>переступанием</a:t>
            </a:r>
            <a:r>
              <a:rPr lang="en-US" sz="3600" b="0" i="0" u="none" strike="noStrike" cap="none" dirty="0">
                <a:solidFill>
                  <a:schemeClr val="tx1">
                    <a:lumMod val="65000"/>
                  </a:schemeClr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br>
              <a:rPr lang="en-US" sz="3600" b="0" i="0" u="none" strike="noStrike" cap="none" dirty="0">
                <a:solidFill>
                  <a:schemeClr val="tx1">
                    <a:lumMod val="65000"/>
                  </a:schemeClr>
                </a:solidFill>
                <a:latin typeface="Constantia"/>
                <a:ea typeface="Constantia"/>
                <a:cs typeface="Constantia"/>
                <a:sym typeface="Constantia"/>
              </a:rPr>
            </a:br>
            <a:r>
              <a:rPr lang="en-US" sz="3600" b="0" i="0" u="none" strike="noStrike" cap="none" dirty="0" err="1">
                <a:solidFill>
                  <a:schemeClr val="tx1">
                    <a:lumMod val="65000"/>
                  </a:schemeClr>
                </a:solidFill>
                <a:latin typeface="Constantia"/>
                <a:ea typeface="Constantia"/>
                <a:cs typeface="Constantia"/>
                <a:sym typeface="Constantia"/>
              </a:rPr>
              <a:t>вокруг</a:t>
            </a:r>
            <a:r>
              <a:rPr lang="en-US" sz="3600" b="0" i="0" u="none" strike="noStrike" cap="none" dirty="0">
                <a:solidFill>
                  <a:schemeClr val="tx1">
                    <a:lumMod val="65000"/>
                  </a:schemeClr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3600" b="0" i="0" u="none" strike="noStrike" cap="none" dirty="0" err="1">
                <a:solidFill>
                  <a:schemeClr val="tx1">
                    <a:lumMod val="65000"/>
                  </a:schemeClr>
                </a:solidFill>
                <a:latin typeface="Constantia"/>
                <a:ea typeface="Constantia"/>
                <a:cs typeface="Constantia"/>
                <a:sym typeface="Constantia"/>
              </a:rPr>
              <a:t>носков</a:t>
            </a:r>
            <a:r>
              <a:rPr lang="en-US" sz="3600" b="0" i="0" u="none" strike="noStrike" cap="none" dirty="0">
                <a:solidFill>
                  <a:schemeClr val="tx1">
                    <a:lumMod val="65000"/>
                  </a:schemeClr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3600" b="0" i="0" u="none" strike="noStrike" cap="none" dirty="0" err="1">
                <a:solidFill>
                  <a:schemeClr val="tx1">
                    <a:lumMod val="65000"/>
                  </a:schemeClr>
                </a:solidFill>
                <a:latin typeface="Constantia"/>
                <a:ea typeface="Constantia"/>
                <a:cs typeface="Constantia"/>
                <a:sym typeface="Constantia"/>
              </a:rPr>
              <a:t>лыж</a:t>
            </a:r>
            <a:endParaRPr>
              <a:solidFill>
                <a:schemeClr val="tx1">
                  <a:lumMod val="65000"/>
                </a:schemeClr>
              </a:solidFill>
            </a:endParaRPr>
          </a:p>
        </p:txBody>
      </p:sp>
      <p:sp>
        <p:nvSpPr>
          <p:cNvPr id="222" name="Google Shape;222;p29"/>
          <p:cNvSpPr txBox="1">
            <a:spLocks noGrp="1"/>
          </p:cNvSpPr>
          <p:nvPr>
            <p:ph idx="1"/>
          </p:nvPr>
        </p:nvSpPr>
        <p:spPr>
          <a:xfrm>
            <a:off x="763929" y="1462267"/>
            <a:ext cx="7245752" cy="1593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None/>
            </a:pPr>
            <a:r>
              <a:rPr lang="en-US" sz="2800" b="0" i="0" u="none" dirty="0" err="1">
                <a:latin typeface="Constantia"/>
                <a:ea typeface="Constantia"/>
                <a:cs typeface="Constantia"/>
                <a:sym typeface="Constantia"/>
              </a:rPr>
              <a:t>Лыжник</a:t>
            </a:r>
            <a:r>
              <a:rPr lang="en-US" sz="2800" b="0" i="0" u="none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800" b="0" i="0" u="none" dirty="0" err="1">
                <a:latin typeface="Constantia"/>
                <a:ea typeface="Constantia"/>
                <a:cs typeface="Constantia"/>
                <a:sym typeface="Constantia"/>
              </a:rPr>
              <a:t>переносит</a:t>
            </a:r>
            <a:r>
              <a:rPr lang="en-US" sz="2800" b="0" i="0" u="none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800" b="0" i="0" u="none" dirty="0" err="1">
                <a:latin typeface="Constantia"/>
                <a:ea typeface="Constantia"/>
                <a:cs typeface="Constantia"/>
                <a:sym typeface="Constantia"/>
              </a:rPr>
              <a:t>вес</a:t>
            </a:r>
            <a:r>
              <a:rPr lang="en-US" sz="2800" b="0" i="0" u="none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800" b="0" i="0" u="none" dirty="0" err="1">
                <a:latin typeface="Constantia"/>
                <a:ea typeface="Constantia"/>
                <a:cs typeface="Constantia"/>
                <a:sym typeface="Constantia"/>
              </a:rPr>
              <a:t>тела</a:t>
            </a:r>
            <a:r>
              <a:rPr lang="en-US" sz="2800" b="0" i="0" u="none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800" b="0" i="0" u="none" dirty="0" err="1">
                <a:latin typeface="Constantia"/>
                <a:ea typeface="Constantia"/>
                <a:cs typeface="Constantia"/>
                <a:sym typeface="Constantia"/>
              </a:rPr>
              <a:t>на</a:t>
            </a:r>
            <a:r>
              <a:rPr lang="en-US" sz="2800" b="0" i="0" u="none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800" b="0" i="0" u="none" dirty="0" err="1">
                <a:latin typeface="Constantia"/>
                <a:ea typeface="Constantia"/>
                <a:cs typeface="Constantia"/>
                <a:sym typeface="Constantia"/>
              </a:rPr>
              <a:t>одну</a:t>
            </a:r>
            <a:r>
              <a:rPr lang="en-US" sz="2800" b="0" i="0" u="none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800" b="0" i="0" u="none" dirty="0" err="1">
                <a:latin typeface="Constantia"/>
                <a:ea typeface="Constantia"/>
                <a:cs typeface="Constantia"/>
                <a:sym typeface="Constantia"/>
              </a:rPr>
              <a:t>из</a:t>
            </a:r>
            <a:r>
              <a:rPr lang="en-US" sz="2800" b="0" i="0" u="none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800" b="0" i="0" u="none" dirty="0" err="1">
                <a:latin typeface="Constantia"/>
                <a:ea typeface="Constantia"/>
                <a:cs typeface="Constantia"/>
                <a:sym typeface="Constantia"/>
              </a:rPr>
              <a:t>лыж</a:t>
            </a:r>
            <a:r>
              <a:rPr lang="en-US" sz="2800" b="0" i="0" u="none" dirty="0">
                <a:latin typeface="Constantia"/>
                <a:ea typeface="Constantia"/>
                <a:cs typeface="Constantia"/>
                <a:sym typeface="Constantia"/>
              </a:rPr>
              <a:t>, а </a:t>
            </a:r>
            <a:r>
              <a:rPr lang="en-US" sz="2800" b="0" i="0" u="none" dirty="0" err="1">
                <a:latin typeface="Constantia"/>
                <a:ea typeface="Constantia"/>
                <a:cs typeface="Constantia"/>
                <a:sym typeface="Constantia"/>
              </a:rPr>
              <a:t>другую</a:t>
            </a:r>
            <a:r>
              <a:rPr lang="en-US" sz="2800" b="0" i="0" u="none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800" b="0" i="0" u="none" dirty="0" err="1">
                <a:latin typeface="Constantia"/>
                <a:ea typeface="Constantia"/>
                <a:cs typeface="Constantia"/>
                <a:sym typeface="Constantia"/>
              </a:rPr>
              <a:t>отводит</a:t>
            </a:r>
            <a:r>
              <a:rPr lang="en-US" sz="2800" b="0" i="0" u="none" dirty="0">
                <a:latin typeface="Constantia"/>
                <a:ea typeface="Constantia"/>
                <a:cs typeface="Constantia"/>
                <a:sym typeface="Constantia"/>
              </a:rPr>
              <a:t>  в </a:t>
            </a:r>
            <a:r>
              <a:rPr lang="en-US" sz="2800" b="0" i="0" u="none" dirty="0" err="1">
                <a:latin typeface="Constantia"/>
                <a:ea typeface="Constantia"/>
                <a:cs typeface="Constantia"/>
                <a:sym typeface="Constantia"/>
              </a:rPr>
              <a:t>сторону</a:t>
            </a:r>
            <a:r>
              <a:rPr lang="en-US" sz="2800" b="0" i="0" u="none" dirty="0">
                <a:latin typeface="Constantia"/>
                <a:ea typeface="Constantia"/>
                <a:cs typeface="Constantia"/>
                <a:sym typeface="Constantia"/>
              </a:rPr>
              <a:t> и, </a:t>
            </a:r>
            <a:r>
              <a:rPr lang="en-US" sz="2800" b="0" i="0" u="none" dirty="0" err="1">
                <a:latin typeface="Constantia"/>
                <a:ea typeface="Constantia"/>
                <a:cs typeface="Constantia"/>
                <a:sym typeface="Constantia"/>
              </a:rPr>
              <a:t>перенося</a:t>
            </a:r>
            <a:r>
              <a:rPr lang="en-US" sz="2800" b="0" i="0" u="none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800" b="0" i="0" u="none" dirty="0" err="1">
                <a:latin typeface="Constantia"/>
                <a:ea typeface="Constantia"/>
                <a:cs typeface="Constantia"/>
                <a:sym typeface="Constantia"/>
              </a:rPr>
              <a:t>на</a:t>
            </a:r>
            <a:r>
              <a:rPr lang="en-US" sz="2800" b="0" i="0" u="none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800" b="0" i="0" u="none" dirty="0" err="1">
                <a:latin typeface="Constantia"/>
                <a:ea typeface="Constantia"/>
                <a:cs typeface="Constantia"/>
                <a:sym typeface="Constantia"/>
              </a:rPr>
              <a:t>нее</a:t>
            </a:r>
            <a:r>
              <a:rPr lang="en-US" sz="2800" b="0" i="0" u="none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800" b="0" i="0" u="none" dirty="0" err="1">
                <a:latin typeface="Constantia"/>
                <a:ea typeface="Constantia"/>
                <a:cs typeface="Constantia"/>
                <a:sym typeface="Constantia"/>
              </a:rPr>
              <a:t>вес</a:t>
            </a:r>
            <a:r>
              <a:rPr lang="en-US" sz="2800" b="0" i="0" u="none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800" b="0" i="0" u="none" dirty="0" err="1">
                <a:latin typeface="Constantia"/>
                <a:ea typeface="Constantia"/>
                <a:cs typeface="Constantia"/>
                <a:sym typeface="Constantia"/>
              </a:rPr>
              <a:t>тела</a:t>
            </a:r>
            <a:r>
              <a:rPr lang="en-US" sz="2800" b="0" i="0" u="none" dirty="0">
                <a:latin typeface="Constantia"/>
                <a:ea typeface="Constantia"/>
                <a:cs typeface="Constantia"/>
                <a:sym typeface="Constantia"/>
              </a:rPr>
              <a:t>, </a:t>
            </a:r>
            <a:r>
              <a:rPr lang="en-US" sz="2800" b="0" i="0" u="none" dirty="0" err="1">
                <a:latin typeface="Constantia"/>
                <a:ea typeface="Constantia"/>
                <a:cs typeface="Constantia"/>
                <a:sym typeface="Constantia"/>
              </a:rPr>
              <a:t>приставляет</a:t>
            </a:r>
            <a:r>
              <a:rPr lang="en-US" sz="2800" b="0" i="0" u="none" dirty="0">
                <a:latin typeface="Constantia"/>
                <a:ea typeface="Constantia"/>
                <a:cs typeface="Constantia"/>
                <a:sym typeface="Constantia"/>
              </a:rPr>
              <a:t> к </a:t>
            </a:r>
            <a:r>
              <a:rPr lang="en-US" sz="2800" b="0" i="0" u="none" dirty="0" err="1">
                <a:latin typeface="Constantia"/>
                <a:ea typeface="Constantia"/>
                <a:cs typeface="Constantia"/>
                <a:sym typeface="Constantia"/>
              </a:rPr>
              <a:t>ней</a:t>
            </a:r>
            <a:r>
              <a:rPr lang="en-US" sz="2800" b="0" i="0" u="none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800" b="0" i="0" u="none" dirty="0" err="1">
                <a:latin typeface="Constantia"/>
                <a:ea typeface="Constantia"/>
                <a:cs typeface="Constantia"/>
                <a:sym typeface="Constantia"/>
              </a:rPr>
              <a:t>другую</a:t>
            </a:r>
            <a:r>
              <a:rPr lang="en-US" sz="2800" b="0" i="0" u="none" dirty="0"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800" b="0" i="0" u="none" dirty="0" err="1">
                <a:latin typeface="Constantia"/>
                <a:ea typeface="Constantia"/>
                <a:cs typeface="Constantia"/>
                <a:sym typeface="Constantia"/>
              </a:rPr>
              <a:t>лыжу</a:t>
            </a:r>
            <a:r>
              <a:rPr lang="en-US" sz="2800" b="0" i="0" u="none" dirty="0">
                <a:latin typeface="Constantia"/>
                <a:ea typeface="Constantia"/>
                <a:cs typeface="Constantia"/>
                <a:sym typeface="Constantia"/>
              </a:rPr>
              <a:t>. </a:t>
            </a:r>
            <a:endParaRPr sz="3200"/>
          </a:p>
        </p:txBody>
      </p:sp>
      <p:pic>
        <p:nvPicPr>
          <p:cNvPr id="224" name="Google Shape;224;p2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639027" y="3549730"/>
            <a:ext cx="3854369" cy="28742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0"/>
          <p:cNvSpPr txBox="1">
            <a:spLocks noGrp="1"/>
          </p:cNvSpPr>
          <p:nvPr>
            <p:ph type="title"/>
          </p:nvPr>
        </p:nvSpPr>
        <p:spPr>
          <a:xfrm>
            <a:off x="323850" y="17463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4000"/>
              <a:buFont typeface="Constantia"/>
              <a:buNone/>
            </a:pPr>
            <a:r>
              <a:rPr lang="en-US" sz="4000" b="0" i="0" u="none" strike="noStrike" cap="none" dirty="0" err="1">
                <a:solidFill>
                  <a:srgbClr val="F9F9F9"/>
                </a:solidFill>
                <a:latin typeface="Constantia"/>
                <a:ea typeface="Constantia"/>
                <a:cs typeface="Constantia"/>
                <a:sym typeface="Constantia"/>
              </a:rPr>
              <a:t>Поворот</a:t>
            </a:r>
            <a:r>
              <a:rPr lang="en-US" sz="4000" b="0" i="0" u="none" strike="noStrike" cap="none" dirty="0">
                <a:solidFill>
                  <a:srgbClr val="F9F9F9"/>
                </a:solidFill>
                <a:latin typeface="Constantia"/>
                <a:ea typeface="Constantia"/>
                <a:cs typeface="Constantia"/>
                <a:sym typeface="Constantia"/>
              </a:rPr>
              <a:t> «</a:t>
            </a:r>
            <a:r>
              <a:rPr lang="en-US" sz="4000" b="0" i="0" u="none" strike="noStrike" cap="none" dirty="0" err="1">
                <a:solidFill>
                  <a:srgbClr val="F9F9F9"/>
                </a:solidFill>
                <a:latin typeface="Constantia"/>
                <a:ea typeface="Constantia"/>
                <a:cs typeface="Constantia"/>
                <a:sym typeface="Constantia"/>
              </a:rPr>
              <a:t>махом</a:t>
            </a:r>
            <a:r>
              <a:rPr lang="en-US" sz="4000" b="1" i="1" u="none" strike="noStrike" cap="none" dirty="0">
                <a:solidFill>
                  <a:srgbClr val="F9F9F9"/>
                </a:solidFill>
                <a:latin typeface="Constantia"/>
                <a:ea typeface="Constantia"/>
                <a:cs typeface="Constantia"/>
                <a:sym typeface="Constantia"/>
              </a:rPr>
              <a:t>»</a:t>
            </a:r>
            <a:endParaRPr sz="4000" b="1" i="1" u="none" strike="noStrike" cap="none">
              <a:solidFill>
                <a:srgbClr val="F9F9F9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pic>
        <p:nvPicPr>
          <p:cNvPr id="230" name="Google Shape;230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9886" y="1840394"/>
            <a:ext cx="8478918" cy="44562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" name="Google Shape;235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2140" y="598990"/>
            <a:ext cx="2070100" cy="318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75636" y="1981200"/>
            <a:ext cx="2586459" cy="39566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3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08322" y="3978797"/>
            <a:ext cx="2362200" cy="2309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3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400800" y="2057400"/>
            <a:ext cx="2209800" cy="3562350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Google Shape;239;p31"/>
          <p:cNvSpPr txBox="1"/>
          <p:nvPr/>
        </p:nvSpPr>
        <p:spPr>
          <a:xfrm>
            <a:off x="367496" y="148542"/>
            <a:ext cx="2590800" cy="39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Verdana"/>
              <a:buNone/>
            </a:pPr>
            <a:r>
              <a:rPr lang="en-US" sz="2000" b="1" i="0" u="none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Переступанием</a:t>
            </a:r>
            <a:endParaRPr/>
          </a:p>
        </p:txBody>
      </p:sp>
      <p:sp>
        <p:nvSpPr>
          <p:cNvPr id="240" name="Google Shape;240;p31"/>
          <p:cNvSpPr txBox="1"/>
          <p:nvPr/>
        </p:nvSpPr>
        <p:spPr>
          <a:xfrm>
            <a:off x="475526" y="6238755"/>
            <a:ext cx="2590800" cy="39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Verdana"/>
              <a:buNone/>
            </a:pPr>
            <a:r>
              <a:rPr lang="en-US" sz="2000" b="1" i="0" u="none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Плугом</a:t>
            </a:r>
            <a:endParaRPr/>
          </a:p>
        </p:txBody>
      </p:sp>
      <p:sp>
        <p:nvSpPr>
          <p:cNvPr id="241" name="Google Shape;241;p31"/>
          <p:cNvSpPr txBox="1"/>
          <p:nvPr/>
        </p:nvSpPr>
        <p:spPr>
          <a:xfrm>
            <a:off x="6199208" y="5571280"/>
            <a:ext cx="2667000" cy="70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Verdana"/>
              <a:buNone/>
            </a:pPr>
            <a:r>
              <a:rPr lang="en-US" sz="2000" b="1" i="0" u="none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На</a:t>
            </a:r>
            <a:r>
              <a:rPr lang="en-US" sz="2000" b="1" i="0" u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параллельных</a:t>
            </a:r>
            <a:r>
              <a:rPr lang="en-US" sz="2000" b="1" i="0" u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лыжах</a:t>
            </a:r>
            <a:endParaRPr/>
          </a:p>
        </p:txBody>
      </p:sp>
      <p:sp>
        <p:nvSpPr>
          <p:cNvPr id="242" name="Google Shape;242;p31"/>
          <p:cNvSpPr txBox="1"/>
          <p:nvPr/>
        </p:nvSpPr>
        <p:spPr>
          <a:xfrm>
            <a:off x="3505200" y="5943600"/>
            <a:ext cx="2362200" cy="39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Verdana"/>
              <a:buNone/>
            </a:pPr>
            <a:r>
              <a:rPr lang="en-US" sz="2000" b="1" i="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Упором</a:t>
            </a:r>
            <a:endParaRPr/>
          </a:p>
        </p:txBody>
      </p:sp>
      <p:sp>
        <p:nvSpPr>
          <p:cNvPr id="243" name="Google Shape;243;p31"/>
          <p:cNvSpPr txBox="1"/>
          <p:nvPr/>
        </p:nvSpPr>
        <p:spPr>
          <a:xfrm>
            <a:off x="2720051" y="243069"/>
            <a:ext cx="5738149" cy="1597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Verdana"/>
              <a:buNone/>
            </a:pPr>
            <a:r>
              <a:rPr lang="en-US" sz="3600" b="1" i="0" u="none" dirty="0" err="1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Повороты</a:t>
            </a:r>
            <a:r>
              <a:rPr lang="en-US" sz="3600" b="1" i="0" u="none" dirty="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 в </a:t>
            </a:r>
            <a:r>
              <a:rPr lang="en-US" sz="3600" b="1" i="0" u="none" dirty="0" err="1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движении</a:t>
            </a:r>
            <a:endParaRPr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36"/>
          <p:cNvSpPr txBox="1">
            <a:spLocks noGrp="1"/>
          </p:cNvSpPr>
          <p:nvPr>
            <p:ph idx="1"/>
          </p:nvPr>
        </p:nvSpPr>
        <p:spPr>
          <a:xfrm>
            <a:off x="468312" y="333375"/>
            <a:ext cx="8215312" cy="6065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Char char="⚫"/>
            </a:pPr>
            <a:r>
              <a:rPr lang="en-US" sz="2000" b="1" i="0" u="none" dirty="0" err="1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Подняться</a:t>
            </a:r>
            <a:r>
              <a:rPr lang="en-US" sz="2000" b="1" i="0" u="none" dirty="0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после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падения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можно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несколькими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способами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: 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1)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сесть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,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подогнуть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ноги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,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опереться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на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палки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и, 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держа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лыжи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на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ребрах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поперек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склона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,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встать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; 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2)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одной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рукой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взяться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за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рукоятки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палок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,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другой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–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за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палки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у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колец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(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лапок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),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оттолкнуться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и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встать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; 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3)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лыжи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расположить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параллельно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,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оттолкнуться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руками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от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склона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и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встать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.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Если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при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падении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лыжи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оказались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перекрещены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, 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необходимо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перевернуться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на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спину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,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поднять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ноги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вверх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и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привести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лыжи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в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нормальное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положение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.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Затем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перевернуться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на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бок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,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расположить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лыжи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поперек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склона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и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встать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.</a:t>
            </a:r>
            <a:endParaRPr/>
          </a:p>
          <a:p>
            <a:pPr marL="274320" marR="0" lvl="0" indent="-166370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endParaRPr sz="2000" b="1" i="0" u="non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80" name="Google Shape;280;p36"/>
          <p:cNvSpPr/>
          <p:nvPr/>
        </p:nvSpPr>
        <p:spPr>
          <a:xfrm>
            <a:off x="1370012" y="301625"/>
            <a:ext cx="7313612" cy="11430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r"/>
            <a:r>
              <a:rPr b="0" i="1">
                <a:ln w="19050" cap="flat" cmpd="sng">
                  <a:solidFill>
                    <a:srgbClr val="99CCFF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solidFill>
                  <a:schemeClr val="lt2"/>
                </a:solidFill>
                <a:latin typeface="Impact"/>
              </a:rPr>
              <a:t> </a:t>
            </a:r>
          </a:p>
        </p:txBody>
      </p:sp>
      <p:pic>
        <p:nvPicPr>
          <p:cNvPr id="281" name="Google Shape;281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70653" y="1125537"/>
            <a:ext cx="2560496" cy="5083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4200"/>
              <a:buFont typeface="Constantia"/>
              <a:buNone/>
            </a:pPr>
            <a:endParaRPr sz="4200" b="0">
              <a:solidFill>
                <a:srgbClr val="F9F9F9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96" name="Google Shape;296;p3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3050" marR="0" lvl="0" indent="-38862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120"/>
              <a:buFont typeface="Noto Sans Symbols"/>
              <a:buChar char="⚫"/>
            </a:pPr>
            <a:r>
              <a:rPr lang="en-US" sz="7200" b="1" i="1" u="none">
                <a:solidFill>
                  <a:srgbClr val="FFC000"/>
                </a:solidFill>
                <a:latin typeface="Constantia"/>
                <a:ea typeface="Constantia"/>
                <a:cs typeface="Constantia"/>
                <a:sym typeface="Constantia"/>
              </a:rPr>
              <a:t>Спасибо за внимание!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/>
          <p:nvPr/>
        </p:nvSpPr>
        <p:spPr>
          <a:xfrm>
            <a:off x="251520" y="-99392"/>
            <a:ext cx="8496944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Impact"/>
              <a:buNone/>
            </a:pPr>
            <a:r>
              <a:rPr lang="en-US" sz="4800" b="1" i="0" u="none" strike="noStrike" cap="none" dirty="0" err="1">
                <a:solidFill>
                  <a:schemeClr val="tx1">
                    <a:lumMod val="65000"/>
                  </a:schemeClr>
                </a:solidFill>
                <a:latin typeface="Impact"/>
                <a:ea typeface="Impact"/>
                <a:cs typeface="Impact"/>
                <a:sym typeface="Impact"/>
              </a:rPr>
              <a:t>Преодоление</a:t>
            </a:r>
            <a:r>
              <a:rPr lang="en-US" sz="4800" b="1" i="0" u="none" strike="noStrike" cap="none" dirty="0">
                <a:solidFill>
                  <a:schemeClr val="tx1">
                    <a:lumMod val="65000"/>
                  </a:schemeClr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r>
              <a:rPr lang="en-US" sz="4800" b="1" i="0" u="none" strike="noStrike" cap="none" dirty="0" err="1">
                <a:solidFill>
                  <a:schemeClr val="tx1">
                    <a:lumMod val="65000"/>
                  </a:schemeClr>
                </a:solidFill>
                <a:latin typeface="Impact"/>
                <a:ea typeface="Impact"/>
                <a:cs typeface="Impact"/>
                <a:sym typeface="Impact"/>
              </a:rPr>
              <a:t>подъемов</a:t>
            </a:r>
            <a:endParaRPr sz="4800" b="1" i="0" u="none" strike="noStrike" cap="none">
              <a:solidFill>
                <a:schemeClr val="tx1">
                  <a:lumMod val="65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31" name="Google Shape;131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520" y="1310640"/>
            <a:ext cx="5029200" cy="1946275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19"/>
          <p:cNvSpPr txBox="1"/>
          <p:nvPr/>
        </p:nvSpPr>
        <p:spPr>
          <a:xfrm>
            <a:off x="701040" y="909320"/>
            <a:ext cx="41148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Verdana"/>
              <a:buNone/>
            </a:pPr>
            <a:r>
              <a:rPr lang="en-US" sz="1600" b="1" i="0" u="none" strike="noStrike" cap="none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Ступающим</a:t>
            </a:r>
            <a:r>
              <a:rPr lang="en-US" sz="1600" b="1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600" b="1" i="0" u="none" strike="noStrike" cap="none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шагом</a:t>
            </a:r>
            <a:endParaRPr/>
          </a:p>
        </p:txBody>
      </p:sp>
      <p:pic>
        <p:nvPicPr>
          <p:cNvPr id="133" name="Google Shape;133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131560" y="1295400"/>
            <a:ext cx="2200275" cy="193548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9"/>
          <p:cNvSpPr txBox="1"/>
          <p:nvPr/>
        </p:nvSpPr>
        <p:spPr>
          <a:xfrm>
            <a:off x="5953760" y="762000"/>
            <a:ext cx="2819400" cy="39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Verdana"/>
              <a:buNone/>
            </a:pPr>
            <a:r>
              <a:rPr lang="en-US" sz="2000" b="1" i="0" u="none" strike="noStrike" cap="none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Полуёлочкой</a:t>
            </a:r>
            <a:endParaRPr/>
          </a:p>
        </p:txBody>
      </p:sp>
      <p:pic>
        <p:nvPicPr>
          <p:cNvPr id="135" name="Google Shape;135;p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595120" y="4038600"/>
            <a:ext cx="2167255" cy="2590800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19"/>
          <p:cNvSpPr txBox="1"/>
          <p:nvPr/>
        </p:nvSpPr>
        <p:spPr>
          <a:xfrm>
            <a:off x="914400" y="3352800"/>
            <a:ext cx="3657600" cy="39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Verdana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Ёлочкой</a:t>
            </a:r>
            <a:endParaRPr/>
          </a:p>
        </p:txBody>
      </p:sp>
      <p:pic>
        <p:nvPicPr>
          <p:cNvPr id="137" name="Google Shape;137;p1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66080" y="3962400"/>
            <a:ext cx="2278062" cy="266192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19"/>
          <p:cNvSpPr txBox="1"/>
          <p:nvPr/>
        </p:nvSpPr>
        <p:spPr>
          <a:xfrm>
            <a:off x="5562600" y="3429000"/>
            <a:ext cx="2133600" cy="39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Verdana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Лесенкой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0"/>
          <p:cNvSpPr txBox="1">
            <a:spLocks noGrp="1"/>
          </p:cNvSpPr>
          <p:nvPr>
            <p:ph idx="1"/>
          </p:nvPr>
        </p:nvSpPr>
        <p:spPr>
          <a:xfrm>
            <a:off x="375920" y="911313"/>
            <a:ext cx="8768080" cy="41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3050" marR="0" lvl="0" indent="-1866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Noto Sans Symbols"/>
              <a:buNone/>
            </a:pPr>
            <a:endParaRPr sz="1600" b="1" i="0" u="none" strike="noStrike" cap="non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marL="273050" marR="0" lvl="0" indent="-2730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Noto Sans Symbols"/>
              <a:buNone/>
            </a:pPr>
            <a:endParaRPr sz="1600" b="1" i="0" u="none" strike="noStrike" cap="non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marL="273050" marR="0" lvl="0" indent="-2730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Noto Sans Symbols"/>
              <a:buNone/>
            </a:pPr>
            <a:endParaRPr sz="1600" b="1" i="0" u="none" strike="noStrike" cap="non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marL="273050" marR="0" lvl="0" indent="-2730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Noto Sans Symbols"/>
              <a:buNone/>
            </a:pPr>
            <a:r>
              <a:rPr lang="en-US" sz="16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</a:t>
            </a:r>
            <a:endParaRPr/>
          </a:p>
          <a:p>
            <a:pPr marL="273050" marR="0" lvl="0" indent="-2730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Noto Sans Symbols"/>
              <a:buNone/>
            </a:pPr>
            <a:endParaRPr sz="1600" b="1" i="0" u="none" strike="noStrike" cap="non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marL="273050" marR="0" lvl="0" indent="-2730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Noto Sans Symbols"/>
              <a:buNone/>
            </a:pPr>
            <a:endParaRPr sz="1600" b="1" i="0" u="none" strike="noStrike" cap="non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marL="273050" marR="0" lvl="0" indent="-273050" algn="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360"/>
              <a:buFont typeface="Noto Sans Symbols"/>
              <a:buNone/>
            </a:pPr>
            <a:r>
              <a:rPr lang="en-US" sz="16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При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подъеме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«</a:t>
            </a:r>
            <a:r>
              <a:rPr lang="en-US" sz="2000" b="1" i="0" u="none" strike="noStrike" cap="none" dirty="0" err="1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полуелочкой</a:t>
            </a:r>
            <a:r>
              <a:rPr lang="en-US" sz="2000" b="1" i="0" u="none" strike="noStrike" cap="none" dirty="0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»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верхняя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endParaRPr/>
          </a:p>
          <a:p>
            <a:pPr marL="273050" marR="0" lvl="0" indent="-273050" algn="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лыжа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скользит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прямо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по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направлению</a:t>
            </a:r>
            <a:endParaRPr/>
          </a:p>
          <a:p>
            <a:pPr marL="273050" marR="0" lvl="0" indent="-273050" algn="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движения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(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точка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1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1), 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а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нижняя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отводится</a:t>
            </a:r>
            <a:endParaRPr/>
          </a:p>
          <a:p>
            <a:pPr marL="273050" marR="0" lvl="0" indent="-273050" algn="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носком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в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сторону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(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точка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2) и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ставится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на</a:t>
            </a:r>
            <a:endParaRPr/>
          </a:p>
          <a:p>
            <a:pPr marL="273050" marR="0" lvl="0" indent="-273050" algn="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внутреннее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ребро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.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Палки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работают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так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же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, </a:t>
            </a:r>
            <a:endParaRPr/>
          </a:p>
          <a:p>
            <a:pPr marL="273050" marR="0" lvl="0" indent="-273050" algn="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как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при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попеременном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двухшажном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endParaRPr/>
          </a:p>
          <a:p>
            <a:pPr marL="273050" marR="0" lvl="0" indent="-273050" algn="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ходе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.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Отталкивание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ногой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при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движении</a:t>
            </a:r>
            <a:endParaRPr/>
          </a:p>
          <a:p>
            <a:pPr marL="273050" marR="0" lvl="0" indent="-273050" algn="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в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подъем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производится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развернутой</a:t>
            </a:r>
            <a:endParaRPr/>
          </a:p>
          <a:p>
            <a:pPr marL="273050" marR="0" lvl="0" indent="-273050" algn="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в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сторону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лыжи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.</a:t>
            </a:r>
            <a:endParaRPr/>
          </a:p>
          <a:p>
            <a:pPr marL="273050" marR="0" lvl="0" indent="-273050" algn="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Этот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способ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применяется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при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преодолении</a:t>
            </a:r>
            <a:endParaRPr/>
          </a:p>
          <a:p>
            <a:pPr marL="273050" marR="0" lvl="0" indent="-273050" algn="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склонов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средней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крутизны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наискось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.</a:t>
            </a:r>
            <a:endParaRPr/>
          </a:p>
        </p:txBody>
      </p:sp>
      <p:sp>
        <p:nvSpPr>
          <p:cNvPr id="144" name="Google Shape;144;p20"/>
          <p:cNvSpPr/>
          <p:nvPr/>
        </p:nvSpPr>
        <p:spPr>
          <a:xfrm>
            <a:off x="395536" y="301625"/>
            <a:ext cx="8288089" cy="11430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r"/>
            <a:r>
              <a:rPr b="1" i="0">
                <a:ln>
                  <a:noFill/>
                </a:ln>
                <a:noFill/>
                <a:latin typeface="Verdana"/>
              </a:rPr>
              <a:t>Подъем ступающим шагом (см. слайд). </a:t>
            </a:r>
            <a:br>
              <a:rPr b="1" i="0">
                <a:ln>
                  <a:noFill/>
                </a:ln>
                <a:noFill/>
                <a:latin typeface="Verdana"/>
              </a:rPr>
            </a:br>
            <a:r>
              <a:rPr b="1" i="0">
                <a:ln>
                  <a:noFill/>
                </a:ln>
                <a:noFill/>
                <a:latin typeface="Verdana"/>
              </a:rPr>
              <a:t>    Этот способ подъема применяется на крутых</a:t>
            </a:r>
            <a:br>
              <a:rPr b="1" i="0">
                <a:ln>
                  <a:noFill/>
                </a:ln>
                <a:noFill/>
                <a:latin typeface="Verdana"/>
              </a:rPr>
            </a:br>
            <a:r>
              <a:rPr b="1" i="0">
                <a:ln>
                  <a:noFill/>
                </a:ln>
                <a:noFill/>
                <a:latin typeface="Verdana"/>
              </a:rPr>
              <a:t>     склонах (13-16°), </a:t>
            </a:r>
            <a:br>
              <a:rPr b="1" i="0">
                <a:ln>
                  <a:noFill/>
                </a:ln>
                <a:noFill/>
                <a:latin typeface="Verdana"/>
              </a:rPr>
            </a:br>
            <a:r>
              <a:rPr b="1" i="0">
                <a:ln>
                  <a:noFill/>
                </a:ln>
                <a:noFill/>
                <a:latin typeface="Verdana"/>
              </a:rPr>
              <a:t>     когда скольжение невозможно из-за плохого</a:t>
            </a:r>
            <a:br>
              <a:rPr b="1" i="0">
                <a:ln>
                  <a:noFill/>
                </a:ln>
                <a:noFill/>
                <a:latin typeface="Verdana"/>
              </a:rPr>
            </a:br>
            <a:r>
              <a:rPr b="1" i="0">
                <a:ln>
                  <a:noFill/>
                </a:ln>
                <a:noFill/>
                <a:latin typeface="Verdana"/>
              </a:rPr>
              <a:t>     сцепление лыж со снегом..</a:t>
            </a:r>
          </a:p>
        </p:txBody>
      </p:sp>
      <p:pic>
        <p:nvPicPr>
          <p:cNvPr id="145" name="Google Shape;145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90055" y="349129"/>
            <a:ext cx="3688080" cy="2174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4010" y="2974693"/>
            <a:ext cx="2882096" cy="3054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1"/>
          <p:cNvSpPr txBox="1">
            <a:spLocks noGrp="1"/>
          </p:cNvSpPr>
          <p:nvPr>
            <p:ph idx="1"/>
          </p:nvPr>
        </p:nvSpPr>
        <p:spPr>
          <a:xfrm>
            <a:off x="0" y="476250"/>
            <a:ext cx="8964612" cy="6192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Char char="⚫"/>
            </a:pP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При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подъеме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«</a:t>
            </a:r>
            <a:r>
              <a:rPr lang="en-US" sz="2000" b="1" i="0" u="none" strike="noStrike" cap="none" dirty="0" err="1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елочкой</a:t>
            </a:r>
            <a:r>
              <a:rPr lang="en-US" sz="2000" b="1" i="0" u="none" strike="noStrike" cap="none" dirty="0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»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лыжник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передвигается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ступающим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шагом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,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обе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лыжи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ставятся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на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внутреннее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ребро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под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углом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к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направлению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движения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с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разведенными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в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сторону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носками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(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точки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1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1 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и 2).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Палки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для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опоры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ставятся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по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бокам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позади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лыж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 (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точки</a:t>
            </a:r>
            <a:r>
              <a:rPr lang="en-US" sz="2000" b="1" i="1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3 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и </a:t>
            </a:r>
            <a:r>
              <a:rPr lang="en-US" sz="2000" b="1" i="1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4). 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 С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увеличением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крутизны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склона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увеличиваются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угол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разведения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лыж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 и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наклон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туловища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вперед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и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лыжа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еще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больше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ставится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на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ребро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.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При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шаге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нога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выносится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согнутая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в 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колене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,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ботинок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развернут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в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сторону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,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задник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одной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лыжи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переносится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через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задник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другой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Этот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способ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применяется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на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довольно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крутых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склонах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(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до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35°) и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при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плохом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сцеплении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лыж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со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снегом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.</a:t>
            </a:r>
            <a:endParaRPr/>
          </a:p>
        </p:txBody>
      </p:sp>
      <p:sp>
        <p:nvSpPr>
          <p:cNvPr id="152" name="Google Shape;152;p21"/>
          <p:cNvSpPr/>
          <p:nvPr/>
        </p:nvSpPr>
        <p:spPr>
          <a:xfrm>
            <a:off x="1476375" y="-217487"/>
            <a:ext cx="7207250" cy="4603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r"/>
            <a:r>
              <a:rPr b="0" i="1">
                <a:ln w="19050" cap="flat" cmpd="sng">
                  <a:solidFill>
                    <a:srgbClr val="99CCFF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solidFill>
                  <a:schemeClr val="lt2"/>
                </a:solidFill>
                <a:latin typeface="Impact"/>
              </a:rPr>
              <a:t>. </a:t>
            </a:r>
          </a:p>
        </p:txBody>
      </p:sp>
      <p:pic>
        <p:nvPicPr>
          <p:cNvPr id="153" name="Google Shape;153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28527" y="1859787"/>
            <a:ext cx="2880749" cy="3816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2"/>
          <p:cNvSpPr txBox="1">
            <a:spLocks noGrp="1"/>
          </p:cNvSpPr>
          <p:nvPr>
            <p:ph idx="1"/>
          </p:nvPr>
        </p:nvSpPr>
        <p:spPr>
          <a:xfrm>
            <a:off x="107950" y="404813"/>
            <a:ext cx="8575675" cy="346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3050" marR="0" lvl="0" indent="-27305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⚫"/>
            </a:pP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Подъем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1" i="0" u="none" strike="noStrike" cap="none" dirty="0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«</a:t>
            </a:r>
            <a:r>
              <a:rPr lang="en-US" sz="2400" b="1" i="0" u="none" strike="noStrike" cap="none" dirty="0" err="1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лесенкой</a:t>
            </a:r>
            <a:r>
              <a:rPr lang="en-US" sz="2400" b="1" i="0" u="none" strike="noStrike" cap="none" dirty="0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»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осуществляется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боковыми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приставными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шагами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.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Лыжи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ставятся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поперек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склона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горизонтально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на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ребро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(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точки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1" i="1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1 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и 2).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Шаг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начинается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с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ноги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, </a:t>
            </a:r>
            <a:endParaRPr sz="3200"/>
          </a:p>
          <a:p>
            <a:pPr marL="273050" marR="0" lvl="0" indent="-273050" algn="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расположенной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выше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endParaRPr sz="3200"/>
          </a:p>
          <a:p>
            <a:pPr marL="273050" marR="0" lvl="0" indent="-273050" algn="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по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склону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(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точка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1" i="1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3).</a:t>
            </a:r>
            <a:endParaRPr sz="3200"/>
          </a:p>
          <a:p>
            <a:pPr marL="273050" marR="0" lvl="0" indent="-273050" algn="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Когда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верхняя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лыжа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endParaRPr sz="3200"/>
          </a:p>
          <a:p>
            <a:pPr marL="273050" marR="0" lvl="0" indent="-273050" algn="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встанет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на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снег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, </a:t>
            </a:r>
            <a:endParaRPr sz="3200"/>
          </a:p>
          <a:p>
            <a:pPr marL="273050" marR="0" lvl="0" indent="-273050" algn="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приставляется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нижняя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лыжа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. </a:t>
            </a:r>
            <a:endParaRPr sz="3200"/>
          </a:p>
          <a:p>
            <a:pPr marL="273050" marR="0" lvl="0" indent="-273050" algn="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Туловище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при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этом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endParaRPr sz="3200"/>
          </a:p>
          <a:p>
            <a:pPr marL="273050" marR="0" lvl="0" indent="-273050" algn="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держится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вертикально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. </a:t>
            </a:r>
            <a:endParaRPr sz="3200"/>
          </a:p>
          <a:p>
            <a:pPr marL="273050" marR="0" lvl="0" indent="-273050" algn="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Применяется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на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очень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endParaRPr sz="3200"/>
          </a:p>
          <a:p>
            <a:pPr marL="273050" marR="0" lvl="0" indent="-273050" algn="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крутых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склонах</a:t>
            </a:r>
            <a:r>
              <a:rPr lang="en-US" sz="2400" b="1" i="1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(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до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40°) </a:t>
            </a:r>
            <a:endParaRPr sz="3200"/>
          </a:p>
          <a:p>
            <a:pPr marL="273050" marR="0" lvl="0" indent="-273050" algn="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как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прямо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,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так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и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наискось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.</a:t>
            </a:r>
            <a:endParaRPr sz="3200"/>
          </a:p>
          <a:p>
            <a:pPr marL="274320" marR="0" lvl="0" indent="-144780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None/>
            </a:pPr>
            <a:endParaRPr sz="2400" b="1" i="0" u="non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59" name="Google Shape;159;p22"/>
          <p:cNvSpPr/>
          <p:nvPr/>
        </p:nvSpPr>
        <p:spPr>
          <a:xfrm>
            <a:off x="1370012" y="301625"/>
            <a:ext cx="7313612" cy="11430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r"/>
            <a:r>
              <a:rPr b="0" i="1">
                <a:ln w="19050" cap="flat" cmpd="sng">
                  <a:solidFill>
                    <a:srgbClr val="99CCFF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solidFill>
                  <a:schemeClr val="lt2"/>
                </a:solidFill>
                <a:latin typeface="Impact"/>
              </a:rPr>
              <a:t> </a:t>
            </a:r>
          </a:p>
        </p:txBody>
      </p:sp>
      <p:pic>
        <p:nvPicPr>
          <p:cNvPr id="160" name="Google Shape;160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9206" y="1863363"/>
            <a:ext cx="3128982" cy="38082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Google Shape;165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31912" y="1773237"/>
            <a:ext cx="2438400" cy="2239962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23"/>
          <p:cNvSpPr txBox="1"/>
          <p:nvPr/>
        </p:nvSpPr>
        <p:spPr>
          <a:xfrm>
            <a:off x="1371600" y="304800"/>
            <a:ext cx="678180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Impact"/>
              <a:buNone/>
            </a:pPr>
            <a:r>
              <a:rPr lang="en-US" sz="4800" b="1" i="0" u="none" strike="noStrike" cap="none" dirty="0" err="1">
                <a:solidFill>
                  <a:schemeClr val="tx1">
                    <a:lumMod val="65000"/>
                  </a:schemeClr>
                </a:solidFill>
                <a:latin typeface="Impact"/>
                <a:ea typeface="Impact"/>
                <a:cs typeface="Impact"/>
                <a:sym typeface="Impact"/>
              </a:rPr>
              <a:t>Преодоление</a:t>
            </a:r>
            <a:r>
              <a:rPr lang="en-US" sz="4800" b="1" i="0" u="none" strike="noStrike" cap="none" dirty="0">
                <a:solidFill>
                  <a:schemeClr val="tx1">
                    <a:lumMod val="65000"/>
                  </a:schemeClr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r>
              <a:rPr lang="en-US" sz="4800" b="1" i="0" u="none" strike="noStrike" cap="none" dirty="0" err="1">
                <a:solidFill>
                  <a:schemeClr val="tx1">
                    <a:lumMod val="65000"/>
                  </a:schemeClr>
                </a:solidFill>
                <a:latin typeface="Impact"/>
                <a:ea typeface="Impact"/>
                <a:cs typeface="Impact"/>
                <a:sym typeface="Impact"/>
              </a:rPr>
              <a:t>спусков</a:t>
            </a:r>
            <a:r>
              <a:rPr lang="en-US" sz="4800" b="1" i="0" u="none" strike="noStrike" cap="none" dirty="0">
                <a:solidFill>
                  <a:schemeClr val="tx1">
                    <a:lumMod val="65000"/>
                  </a:schemeClr>
                </a:solidFill>
                <a:latin typeface="Impact"/>
                <a:ea typeface="Impact"/>
                <a:cs typeface="Impact"/>
                <a:sym typeface="Impact"/>
              </a:rPr>
              <a:t>.</a:t>
            </a:r>
            <a:endParaRPr sz="4800" b="1" i="0" u="none" strike="noStrike" cap="none">
              <a:solidFill>
                <a:schemeClr val="tx1">
                  <a:lumMod val="65000"/>
                </a:schemeClr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7" name="Google Shape;167;p23"/>
          <p:cNvSpPr txBox="1"/>
          <p:nvPr/>
        </p:nvSpPr>
        <p:spPr>
          <a:xfrm>
            <a:off x="685800" y="1066800"/>
            <a:ext cx="3733800" cy="39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Verdana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Спуск в основной стойке</a:t>
            </a:r>
            <a:endParaRPr/>
          </a:p>
        </p:txBody>
      </p:sp>
      <p:pic>
        <p:nvPicPr>
          <p:cNvPr id="168" name="Google Shape;168;p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76800" y="1752600"/>
            <a:ext cx="3124200" cy="1762125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23"/>
          <p:cNvSpPr txBox="1"/>
          <p:nvPr/>
        </p:nvSpPr>
        <p:spPr>
          <a:xfrm>
            <a:off x="4724400" y="1219200"/>
            <a:ext cx="3581400" cy="39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Verdana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Спуск в низкой стойке</a:t>
            </a:r>
            <a:endParaRPr/>
          </a:p>
        </p:txBody>
      </p:sp>
      <p:pic>
        <p:nvPicPr>
          <p:cNvPr id="170" name="Google Shape;170;p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71600" y="4419600"/>
            <a:ext cx="2286000" cy="2111375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23"/>
          <p:cNvSpPr txBox="1"/>
          <p:nvPr/>
        </p:nvSpPr>
        <p:spPr>
          <a:xfrm>
            <a:off x="609600" y="3962400"/>
            <a:ext cx="3733800" cy="39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Verdana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Спуск в высокой стойке</a:t>
            </a:r>
            <a:endParaRPr/>
          </a:p>
        </p:txBody>
      </p:sp>
      <p:pic>
        <p:nvPicPr>
          <p:cNvPr id="172" name="Google Shape;172;p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139160" y="4377328"/>
            <a:ext cx="2358431" cy="2109995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23"/>
          <p:cNvSpPr txBox="1"/>
          <p:nvPr/>
        </p:nvSpPr>
        <p:spPr>
          <a:xfrm>
            <a:off x="5355221" y="3897775"/>
            <a:ext cx="3429000" cy="39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Verdana"/>
              <a:buNone/>
            </a:pPr>
            <a:r>
              <a:rPr lang="en-US" sz="2000" b="1" i="0" u="none" strike="noStrike" cap="none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Спуск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в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стойке</a:t>
            </a:r>
            <a:r>
              <a:rPr lang="en-US" sz="2000" b="1" i="0" u="none" strike="noStrike" cap="none" dirty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1" i="0" u="none" strike="noStrike" cap="none" dirty="0" err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отдыха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4"/>
          <p:cNvSpPr txBox="1">
            <a:spLocks noGrp="1"/>
          </p:cNvSpPr>
          <p:nvPr>
            <p:ph type="title"/>
          </p:nvPr>
        </p:nvSpPr>
        <p:spPr>
          <a:xfrm>
            <a:off x="569913" y="20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3600"/>
              <a:buFont typeface="Constantia"/>
              <a:buNone/>
            </a:pPr>
            <a:r>
              <a:rPr lang="en-US" sz="3600" b="0" i="0" u="none" strike="noStrike" cap="none">
                <a:solidFill>
                  <a:srgbClr val="F9F9F9"/>
                </a:solidFill>
                <a:latin typeface="Constantia"/>
                <a:ea typeface="Constantia"/>
                <a:cs typeface="Constantia"/>
                <a:sym typeface="Constantia"/>
              </a:rPr>
              <a:t>Преодоление спусков: в высокой, средней, низкой стойках</a:t>
            </a:r>
            <a:endParaRPr/>
          </a:p>
        </p:txBody>
      </p:sp>
      <p:sp>
        <p:nvSpPr>
          <p:cNvPr id="178" name="Google Shape;178;p24"/>
          <p:cNvSpPr txBox="1">
            <a:spLocks noGrp="1"/>
          </p:cNvSpPr>
          <p:nvPr>
            <p:ph idx="1"/>
          </p:nvPr>
        </p:nvSpPr>
        <p:spPr>
          <a:xfrm>
            <a:off x="410881" y="3500437"/>
            <a:ext cx="8964612" cy="295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None/>
            </a:pP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Высокая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стойка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–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ноги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в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коленях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согнуты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(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до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160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гр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.),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туловище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незначительно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наклонено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вперед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,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руки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опущены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,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слегка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согнуты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в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локтях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.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Средняя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стойка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–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ноги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согнуты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в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коленях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(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до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140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гр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.).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Туловище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наклонено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вперед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,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руки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согнуты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в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локтевых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суставах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.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Низкая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стойка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–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ноги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лыжника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согнуты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в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коленных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суставах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под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углом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120-130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гр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.,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туловище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наклонено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до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горизонтального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положения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,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руки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выдвинуты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400" b="0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вперед</a:t>
            </a:r>
            <a:r>
              <a:rPr lang="en-US" sz="2400" b="0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. </a:t>
            </a:r>
            <a:endParaRPr/>
          </a:p>
        </p:txBody>
      </p:sp>
      <p:pic>
        <p:nvPicPr>
          <p:cNvPr id="180" name="Google Shape;180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03850" y="1222113"/>
            <a:ext cx="5722937" cy="2232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5"/>
          <p:cNvSpPr txBox="1">
            <a:spLocks noGrp="1"/>
          </p:cNvSpPr>
          <p:nvPr>
            <p:ph idx="1"/>
          </p:nvPr>
        </p:nvSpPr>
        <p:spPr>
          <a:xfrm>
            <a:off x="0" y="404812"/>
            <a:ext cx="8683625" cy="5832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3050" marR="0" lvl="0" indent="-27305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Char char="⚫"/>
            </a:pP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Для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преодоления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спусков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применяются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различные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стойки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: </a:t>
            </a:r>
            <a:r>
              <a:rPr lang="en-US" sz="2000" b="1" i="0" u="none" dirty="0" err="1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основная</a:t>
            </a:r>
            <a:r>
              <a:rPr lang="en-US" sz="2000" b="1" i="0" u="none" dirty="0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или</a:t>
            </a:r>
            <a:r>
              <a:rPr lang="en-US" sz="2000" b="1" i="0" u="none" dirty="0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высокая</a:t>
            </a:r>
            <a:r>
              <a:rPr lang="en-US" sz="2000" b="1" i="0" u="none" dirty="0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; </a:t>
            </a:r>
            <a:r>
              <a:rPr lang="en-US" sz="2000" b="1" i="0" u="none" dirty="0" err="1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средняя</a:t>
            </a:r>
            <a:r>
              <a:rPr lang="en-US" sz="2000" b="1" i="0" u="none" dirty="0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, </a:t>
            </a:r>
            <a:r>
              <a:rPr lang="en-US" sz="2000" b="1" i="0" u="none" dirty="0" err="1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низкая</a:t>
            </a:r>
            <a:r>
              <a:rPr lang="en-US" sz="2000" b="1" i="0" u="none" dirty="0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, </a:t>
            </a:r>
            <a:r>
              <a:rPr lang="en-US" sz="2000" b="1" i="0" u="none" dirty="0" err="1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стойка</a:t>
            </a:r>
            <a:r>
              <a:rPr lang="en-US" sz="2000" b="1" i="0" u="none" dirty="0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при</a:t>
            </a:r>
            <a:r>
              <a:rPr lang="en-US" sz="2000" b="1" i="0" u="none" dirty="0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спуске</a:t>
            </a:r>
            <a:r>
              <a:rPr lang="en-US" sz="2000" b="1" i="0" u="none" dirty="0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наискось</a:t>
            </a:r>
            <a:r>
              <a:rPr lang="en-US" sz="2000" b="1" i="0" u="none" dirty="0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, </a:t>
            </a:r>
            <a:r>
              <a:rPr lang="en-US" sz="2000" b="1" i="0" u="none" dirty="0" err="1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стойка</a:t>
            </a:r>
            <a:r>
              <a:rPr lang="en-US" sz="2000" b="1" i="0" u="none" dirty="0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отдыха</a:t>
            </a:r>
            <a:r>
              <a:rPr lang="en-US" sz="2000" b="1" i="0" u="none" dirty="0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.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Выбор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их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зависит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от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цели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,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условий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скольжения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,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рельефа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местности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,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длины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и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крутизны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склонов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, 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наличия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неровностей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на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трассе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спуска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. </a:t>
            </a:r>
            <a:endParaRPr/>
          </a:p>
          <a:p>
            <a:pPr marL="273050" marR="0" lvl="0" indent="-1651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endParaRPr sz="2000" b="1" i="0" u="non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marL="273050" marR="0" lvl="0" indent="-1651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endParaRPr sz="2000" b="1" i="0" u="non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marL="273050" marR="0" lvl="0" indent="-2730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Char char="⚫"/>
            </a:pPr>
            <a:r>
              <a:rPr lang="en-US" sz="2000" b="1" i="0" u="none" dirty="0" err="1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Основная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или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высокая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стойка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– 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ноги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в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коленях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согнуты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(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до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160°), 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туловище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незначительно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наклонено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вперед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;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руки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опущены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,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слегка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согнуты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в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локтях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,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палки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зажаты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в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кистях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рук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и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отведены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назад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, 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не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касаются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снега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.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Высокая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стойка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применяется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для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временного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endParaRPr/>
          </a:p>
          <a:p>
            <a:pPr marL="273050" marR="0" lvl="0" indent="-2730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 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уменьшения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скорости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спуска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.</a:t>
            </a:r>
            <a:endParaRPr/>
          </a:p>
        </p:txBody>
      </p:sp>
      <p:sp>
        <p:nvSpPr>
          <p:cNvPr id="186" name="Google Shape;186;p25"/>
          <p:cNvSpPr/>
          <p:nvPr/>
        </p:nvSpPr>
        <p:spPr>
          <a:xfrm>
            <a:off x="755650" y="333375"/>
            <a:ext cx="7745412" cy="11430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r"/>
            <a:r>
              <a:rPr b="0" i="1">
                <a:ln w="19050" cap="flat" cmpd="sng">
                  <a:solidFill>
                    <a:srgbClr val="99CCFF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solidFill>
                  <a:schemeClr val="lt2"/>
                </a:solidFill>
                <a:latin typeface="Impact"/>
              </a:rPr>
              <a:t> </a:t>
            </a:r>
          </a:p>
        </p:txBody>
      </p:sp>
      <p:pic>
        <p:nvPicPr>
          <p:cNvPr id="187" name="Google Shape;187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46562" y="2216612"/>
            <a:ext cx="3591970" cy="3431834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25"/>
          <p:cNvSpPr/>
          <p:nvPr/>
        </p:nvSpPr>
        <p:spPr>
          <a:xfrm>
            <a:off x="8358187" y="6215062"/>
            <a:ext cx="642937" cy="5000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25000" y="60000"/>
                </a:moveTo>
                <a:lnTo>
                  <a:pt x="95000" y="15000"/>
                </a:lnTo>
                <a:lnTo>
                  <a:pt x="95000" y="105000"/>
                </a:lnTo>
                <a:close/>
              </a:path>
              <a:path w="120000" h="120000" fill="darken" extrusionOk="0">
                <a:moveTo>
                  <a:pt x="25000" y="60000"/>
                </a:moveTo>
                <a:lnTo>
                  <a:pt x="95000" y="15000"/>
                </a:lnTo>
                <a:lnTo>
                  <a:pt x="95000" y="105000"/>
                </a:lnTo>
                <a:close/>
              </a:path>
              <a:path w="120000" h="120000" fill="none" extrusionOk="0">
                <a:moveTo>
                  <a:pt x="25000" y="60000"/>
                </a:moveTo>
                <a:lnTo>
                  <a:pt x="95000" y="15000"/>
                </a:lnTo>
                <a:lnTo>
                  <a:pt x="95000" y="105000"/>
                </a:lnTo>
                <a:close/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accent1"/>
          </a:solidFill>
          <a:ln w="38100" cap="flat" cmpd="sng">
            <a:solidFill>
              <a:srgbClr val="78846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i="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6"/>
          <p:cNvSpPr txBox="1">
            <a:spLocks noGrp="1"/>
          </p:cNvSpPr>
          <p:nvPr>
            <p:ph type="title"/>
          </p:nvPr>
        </p:nvSpPr>
        <p:spPr>
          <a:xfrm rot="10800000" flipH="1">
            <a:off x="457200" y="231775"/>
            <a:ext cx="8229600" cy="46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4200"/>
              <a:buFont typeface="Constantia"/>
              <a:buNone/>
            </a:pPr>
            <a:endParaRPr sz="4200" b="0">
              <a:solidFill>
                <a:srgbClr val="F9F9F9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93" name="Google Shape;193;p26"/>
          <p:cNvSpPr txBox="1">
            <a:spLocks noGrp="1"/>
          </p:cNvSpPr>
          <p:nvPr>
            <p:ph idx="1"/>
          </p:nvPr>
        </p:nvSpPr>
        <p:spPr>
          <a:xfrm>
            <a:off x="341433" y="248775"/>
            <a:ext cx="8964612" cy="638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Char char="⚫"/>
            </a:pPr>
            <a:r>
              <a:rPr lang="en-US" sz="2000" b="1" i="0" u="none" dirty="0" err="1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Низкая</a:t>
            </a:r>
            <a:r>
              <a:rPr lang="en-US" sz="2000" b="1" i="0" u="none" dirty="0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стойка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-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ноги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лыжника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согнуты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в</a:t>
            </a:r>
            <a:endParaRPr/>
          </a:p>
          <a:p>
            <a:pPr marL="273050" marR="0" lvl="0" indent="-27305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коленных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суставах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под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углом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120-130°, </a:t>
            </a:r>
            <a:endParaRPr/>
          </a:p>
          <a:p>
            <a:pPr marL="273050" marR="0" lvl="0" indent="-27305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туловище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наклонено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до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горизонтального</a:t>
            </a:r>
            <a:endParaRPr/>
          </a:p>
          <a:p>
            <a:pPr marL="273050" marR="0" lvl="0" indent="-27305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положения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,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руки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выдвинуты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вперед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,</a:t>
            </a:r>
            <a:endParaRPr/>
          </a:p>
          <a:p>
            <a:pPr marL="273050" marR="0" lvl="0" indent="-27305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кисти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сведены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,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палки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взяты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под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руки</a:t>
            </a:r>
            <a:endParaRPr/>
          </a:p>
          <a:p>
            <a:pPr marL="273050" marR="0" lvl="0" indent="-27305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и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прижаты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к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туловищу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.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Низкая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стойка</a:t>
            </a:r>
            <a:endParaRPr/>
          </a:p>
          <a:p>
            <a:pPr marL="273050" marR="0" lvl="0" indent="-27305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применяется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на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прямых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,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ровных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и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пологих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endParaRPr/>
          </a:p>
          <a:p>
            <a:pPr marL="273050" marR="0" lvl="0" indent="-27305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склонах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,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когда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требуется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развить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endParaRPr/>
          </a:p>
          <a:p>
            <a:pPr marL="273050" marR="0" lvl="0" indent="-27305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максимальную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скорость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спуска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.</a:t>
            </a:r>
            <a:endParaRPr/>
          </a:p>
          <a:p>
            <a:pPr marL="273050" marR="0" lvl="0" indent="-27305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Char char="⚫"/>
            </a:pPr>
            <a:r>
              <a:rPr lang="en-US" sz="2000" b="1" i="0" u="none" dirty="0" err="1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Стойка</a:t>
            </a:r>
            <a:r>
              <a:rPr lang="en-US" sz="2000" b="1" i="0" u="none" dirty="0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при</a:t>
            </a:r>
            <a:r>
              <a:rPr lang="en-US" sz="2000" b="1" i="0" u="none" dirty="0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спуске</a:t>
            </a:r>
            <a:r>
              <a:rPr lang="en-US" sz="2000" b="1" i="0" u="none" dirty="0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наискось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-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боком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к </a:t>
            </a:r>
            <a:endParaRPr/>
          </a:p>
          <a:p>
            <a:pPr marL="273050" marR="0" lvl="0" indent="-27305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склону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,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одна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лыжа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занимает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положение</a:t>
            </a:r>
            <a:endParaRPr/>
          </a:p>
          <a:p>
            <a:pPr marL="273050" marR="0" lvl="0" indent="-27305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выше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другой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с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опорой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на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верхние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канты</a:t>
            </a:r>
            <a:endParaRPr/>
          </a:p>
          <a:p>
            <a:pPr marL="273050" marR="0" lvl="0" indent="-27305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(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чтобы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избежать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бокового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соскальзывания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), </a:t>
            </a:r>
            <a:endParaRPr/>
          </a:p>
          <a:p>
            <a:pPr marL="273050" marR="0" lvl="0" indent="-27305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большая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часть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веса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тела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на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нижней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лыже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, </a:t>
            </a:r>
            <a:endParaRPr/>
          </a:p>
          <a:p>
            <a:pPr marL="273050" marR="0" lvl="0" indent="-27305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верхняя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лыжа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выдвинута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вперед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на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10-15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см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.</a:t>
            </a:r>
            <a:endParaRPr/>
          </a:p>
          <a:p>
            <a:pPr marL="273050" marR="0" lvl="0" indent="-27305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Char char="⚫"/>
            </a:pPr>
            <a:r>
              <a:rPr lang="en-US" sz="2000" b="1" i="0" u="none" dirty="0" err="1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Стойка</a:t>
            </a:r>
            <a:r>
              <a:rPr lang="en-US" sz="2000" b="1" i="0" u="none" dirty="0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отдыха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-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туловище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наклонено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endParaRPr/>
          </a:p>
          <a:p>
            <a:pPr marL="273050" marR="0" lvl="0" indent="-27305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вперед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,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предплечья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опираются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на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бедра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. </a:t>
            </a:r>
            <a:endParaRPr/>
          </a:p>
          <a:p>
            <a:pPr marL="273050" marR="0" lvl="0" indent="-27305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Стойка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применяется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на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дистанциях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endParaRPr/>
          </a:p>
          <a:p>
            <a:pPr marL="273050" marR="0" lvl="0" indent="-27305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лыжных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гонок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(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на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пологих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и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длинных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склонах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), </a:t>
            </a:r>
            <a:endParaRPr/>
          </a:p>
          <a:p>
            <a:pPr marL="273050" marR="0" lvl="0" indent="-27305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чтобы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разгрузить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мышцы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ног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,</a:t>
            </a:r>
            <a:endParaRPr/>
          </a:p>
          <a:p>
            <a:pPr marL="273050" marR="0" lvl="0" indent="-273050" algn="l" rtl="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восстановить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en-US" sz="2000" b="1" i="0" u="none" dirty="0" err="1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дыхание</a:t>
            </a:r>
            <a:r>
              <a:rPr lang="en-US" sz="2000" b="1" i="0" u="none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.</a:t>
            </a:r>
            <a:endParaRPr/>
          </a:p>
        </p:txBody>
      </p:sp>
      <p:sp>
        <p:nvSpPr>
          <p:cNvPr id="195" name="Google Shape;195;p26"/>
          <p:cNvSpPr/>
          <p:nvPr/>
        </p:nvSpPr>
        <p:spPr>
          <a:xfrm>
            <a:off x="1331912" y="260350"/>
            <a:ext cx="7343775" cy="11207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r"/>
            <a:r>
              <a:rPr b="0" i="1">
                <a:ln w="19050" cap="flat" cmpd="sng">
                  <a:solidFill>
                    <a:srgbClr val="99CCFF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solidFill>
                  <a:schemeClr val="lt2"/>
                </a:solidFill>
                <a:latin typeface="Impact"/>
              </a:rPr>
              <a:t> </a:t>
            </a:r>
          </a:p>
        </p:txBody>
      </p:sp>
      <p:pic>
        <p:nvPicPr>
          <p:cNvPr id="196" name="Google Shape;196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92456" y="765616"/>
            <a:ext cx="1775186" cy="17923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426585" y="2288050"/>
            <a:ext cx="1439862" cy="2233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2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12186" y="4438609"/>
            <a:ext cx="2261424" cy="19621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Бумажная">
  <a:themeElements>
    <a:clrScheme name="Бумажная">
      <a:dk1>
        <a:srgbClr val="000000"/>
      </a:dk1>
      <a:lt1>
        <a:srgbClr val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Бумажная">
  <a:themeElements>
    <a:clrScheme name="Бумажная">
      <a:dk1>
        <a:srgbClr val="000000"/>
      </a:dk1>
      <a:lt1>
        <a:srgbClr val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Бумажная">
  <a:themeElements>
    <a:clrScheme name="Бумажная">
      <a:dk1>
        <a:srgbClr val="000000"/>
      </a:dk1>
      <a:lt1>
        <a:srgbClr val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Бумажная">
  <a:themeElements>
    <a:clrScheme name="Бумажная">
      <a:dk1>
        <a:srgbClr val="000000"/>
      </a:dk1>
      <a:lt1>
        <a:srgbClr val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Бумажная">
  <a:themeElements>
    <a:clrScheme name="Бумажная">
      <a:dk1>
        <a:srgbClr val="000000"/>
      </a:dk1>
      <a:lt1>
        <a:srgbClr val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Метро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881</Words>
  <PresentationFormat>Экран (4:3)</PresentationFormat>
  <Paragraphs>152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1_Бумажная</vt:lpstr>
      <vt:lpstr>2_Бумажная</vt:lpstr>
      <vt:lpstr>3_Бумажная</vt:lpstr>
      <vt:lpstr>4_Бумажная</vt:lpstr>
      <vt:lpstr>5_Бумажная</vt:lpstr>
      <vt:lpstr>Метро</vt:lpstr>
      <vt:lpstr>Слайд 1</vt:lpstr>
      <vt:lpstr>Слайд 2</vt:lpstr>
      <vt:lpstr>Слайд 3</vt:lpstr>
      <vt:lpstr>Слайд 4</vt:lpstr>
      <vt:lpstr>Слайд 5</vt:lpstr>
      <vt:lpstr>Слайд 6</vt:lpstr>
      <vt:lpstr>Преодоление спусков: в высокой, средней, низкой стойках</vt:lpstr>
      <vt:lpstr>Слайд 8</vt:lpstr>
      <vt:lpstr>Слайд 9</vt:lpstr>
      <vt:lpstr>Слайд 10</vt:lpstr>
      <vt:lpstr>Способы поворотов на лыжах</vt:lpstr>
      <vt:lpstr>Поворот переступанием  вокруг носков лыж</vt:lpstr>
      <vt:lpstr>Поворот «махом»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ekate</dc:creator>
  <cp:lastModifiedBy>Кабинет 42</cp:lastModifiedBy>
  <cp:revision>3</cp:revision>
  <dcterms:modified xsi:type="dcterms:W3CDTF">2022-02-16T03:16:12Z</dcterms:modified>
</cp:coreProperties>
</file>