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9" r:id="rId4"/>
    <p:sldId id="261" r:id="rId5"/>
    <p:sldId id="257" r:id="rId6"/>
    <p:sldId id="260" r:id="rId7"/>
    <p:sldId id="25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0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CA26-20C0-42F6-9334-95618D644231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3644-ECAC-493A-A998-96E97916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74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CA26-20C0-42F6-9334-95618D644231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3644-ECAC-493A-A998-96E97916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26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CA26-20C0-42F6-9334-95618D644231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3644-ECAC-493A-A998-96E97916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8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CA26-20C0-42F6-9334-95618D644231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3644-ECAC-493A-A998-96E97916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996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CA26-20C0-42F6-9334-95618D644231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3644-ECAC-493A-A998-96E97916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47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CA26-20C0-42F6-9334-95618D644231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3644-ECAC-493A-A998-96E97916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862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CA26-20C0-42F6-9334-95618D644231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3644-ECAC-493A-A998-96E97916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508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CA26-20C0-42F6-9334-95618D644231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3644-ECAC-493A-A998-96E97916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628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CA26-20C0-42F6-9334-95618D644231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3644-ECAC-493A-A998-96E97916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13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CA26-20C0-42F6-9334-95618D644231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3644-ECAC-493A-A998-96E97916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639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CA26-20C0-42F6-9334-95618D644231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3644-ECAC-493A-A998-96E97916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050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DCA26-20C0-42F6-9334-95618D644231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E3644-ECAC-493A-A998-96E97916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94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../../../&#1092;&#1080;&#1079;&#1084;&#1080;&#1085;&#1091;&#1090;&#1082;&#1080;/&#1042;&#1077;&#1089;&#1077;&#1083;&#1072;&#1103;%20&#1079;&#1072;&#1088;&#1103;&#1076;&#1082;&#1072;.av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24000" y="1399792"/>
            <a:ext cx="880555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атематика</a:t>
            </a:r>
          </a:p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«Сравнение. Толще, тоньше,</a:t>
            </a:r>
          </a:p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выше, ниже»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9585" y="106958"/>
            <a:ext cx="10332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УМК «Начальная школа 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XXI</a:t>
            </a:r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века»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37967" y="5385001"/>
            <a:ext cx="7627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Учитель</a:t>
            </a:r>
            <a:r>
              <a:rPr lang="ru-RU" sz="5400" b="1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Кузнецова Н.А.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6788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0" b="11723"/>
          <a:stretch/>
        </p:blipFill>
        <p:spPr>
          <a:xfrm>
            <a:off x="4217437" y="0"/>
            <a:ext cx="4943372" cy="6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86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0" b="12376"/>
          <a:stretch/>
        </p:blipFill>
        <p:spPr>
          <a:xfrm>
            <a:off x="3209731" y="-115446"/>
            <a:ext cx="5449077" cy="7020099"/>
          </a:xfrm>
        </p:spPr>
      </p:pic>
    </p:spTree>
    <p:extLst>
      <p:ext uri="{BB962C8B-B14F-4D97-AF65-F5344CB8AC3E}">
        <p14:creationId xmlns:p14="http://schemas.microsoft.com/office/powerpoint/2010/main" val="273650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91490" y="2967335"/>
            <a:ext cx="720902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hlinkClick r:id="rId2" action="ppaction://hlinkfile"/>
              </a:rPr>
              <a:t>ФИЗМИНУТКА</a:t>
            </a:r>
            <a:endParaRPr lang="ru-RU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21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" b="13447"/>
          <a:stretch/>
        </p:blipFill>
        <p:spPr>
          <a:xfrm>
            <a:off x="3396342" y="0"/>
            <a:ext cx="5411755" cy="6811347"/>
          </a:xfrm>
        </p:spPr>
      </p:pic>
    </p:spTree>
    <p:extLst>
      <p:ext uri="{BB962C8B-B14F-4D97-AF65-F5344CB8AC3E}">
        <p14:creationId xmlns:p14="http://schemas.microsoft.com/office/powerpoint/2010/main" val="187313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1" b="11890"/>
          <a:stretch/>
        </p:blipFill>
        <p:spPr>
          <a:xfrm>
            <a:off x="3284376" y="-8977"/>
            <a:ext cx="5355771" cy="6894970"/>
          </a:xfrm>
        </p:spPr>
      </p:pic>
    </p:spTree>
    <p:extLst>
      <p:ext uri="{BB962C8B-B14F-4D97-AF65-F5344CB8AC3E}">
        <p14:creationId xmlns:p14="http://schemas.microsoft.com/office/powerpoint/2010/main" val="292487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30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26</Words>
  <Application>Microsoft Office PowerPoint</Application>
  <PresentationFormat>Широкоэкранный</PresentationFormat>
  <Paragraphs>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Human</dc:creator>
  <cp:lastModifiedBy>Human</cp:lastModifiedBy>
  <cp:revision>4</cp:revision>
  <dcterms:created xsi:type="dcterms:W3CDTF">2016-09-05T13:10:28Z</dcterms:created>
  <dcterms:modified xsi:type="dcterms:W3CDTF">2017-05-26T06:24:15Z</dcterms:modified>
</cp:coreProperties>
</file>