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3C3B9-07D2-43DD-99C4-DF5A6737E87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B52A8-A756-42DA-A1DF-B27A7A0467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60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B52A8-A756-42DA-A1DF-B27A7A04678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2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79672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Степени сравнения</a:t>
            </a: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наречий. 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45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Определите разряды наречий.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Смотреть вниз, почти спелый, далеко внизу, нежно мурлыкать, темнела вдали, стемнело рано, криво написать, убежать с перепугу.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302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Степени сравнения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наречий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771800" y="1870958"/>
            <a:ext cx="1440160" cy="6350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4635" y="2542671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сравнительная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738979" y="2636912"/>
            <a:ext cx="422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превосходная</a:t>
            </a:r>
            <a:endParaRPr lang="ru-RU" sz="4000" dirty="0">
              <a:solidFill>
                <a:srgbClr val="FFFF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619672" y="3290229"/>
            <a:ext cx="504056" cy="619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1445" y="4003328"/>
            <a:ext cx="2008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простая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0130" y="403753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составная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4637" y="4628845"/>
            <a:ext cx="200884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Ее, ей, е, </a:t>
            </a:r>
            <a:r>
              <a:rPr lang="ru-RU" sz="28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ше</a:t>
            </a:r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143484" y="3290229"/>
            <a:ext cx="628316" cy="619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483921" y="4628845"/>
            <a:ext cx="23474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Более+ наречие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637" y="5460916"/>
            <a:ext cx="23230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Мягче, ровнее, лучше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211960" y="1865443"/>
            <a:ext cx="1440160" cy="671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57642" y="5661949"/>
            <a:ext cx="210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Более мягко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3055" y="3421241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составная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33300" y="4149080"/>
            <a:ext cx="424056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Сравн. степень + </a:t>
            </a:r>
            <a:r>
              <a:rPr lang="ru-RU" sz="3200" b="1" i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всех, всего</a:t>
            </a:r>
            <a:endParaRPr lang="ru-RU" sz="3200" b="1" i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915" y="5460916"/>
            <a:ext cx="385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Мягче всего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1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4" grpId="0"/>
      <p:bldP spid="18" grpId="0"/>
      <p:bldP spid="20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347" y="116632"/>
            <a:ext cx="893865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Образуйте от слов наречия в простой сравнительной степени</a:t>
            </a:r>
            <a:endParaRPr lang="ru-RU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347" y="2278018"/>
            <a:ext cx="8687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Чисто, коротко, глубоко, низко, тесно, плотно, смело, горячо, тихо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0009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Образуйте от слов наречия в превосходной степени  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445307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Выглядит хорошо, нарисовал красиво, рассказывал интересно, готовит вкусно, поёт громко, смеётся весело, ходит медленно, живёт далеко.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0791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22</TotalTime>
  <Words>124</Words>
  <Application>Microsoft Office PowerPoint</Application>
  <PresentationFormat>Экран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Konstantin</dc:creator>
  <cp:lastModifiedBy>Konstantin</cp:lastModifiedBy>
  <cp:revision>4</cp:revision>
  <dcterms:created xsi:type="dcterms:W3CDTF">2015-01-15T16:18:36Z</dcterms:created>
  <dcterms:modified xsi:type="dcterms:W3CDTF">2015-01-15T16:51:33Z</dcterms:modified>
</cp:coreProperties>
</file>