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36" r:id="rId3"/>
    <p:sldId id="337" r:id="rId4"/>
    <p:sldId id="338" r:id="rId5"/>
    <p:sldId id="339" r:id="rId6"/>
    <p:sldId id="321" r:id="rId7"/>
    <p:sldId id="341" r:id="rId8"/>
    <p:sldId id="340" r:id="rId9"/>
    <p:sldId id="342" r:id="rId10"/>
    <p:sldId id="30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1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11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69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9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07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8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62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52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45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86D6A-DCD1-4311-9A69-75393DA670CA}" type="datetimeFigureOut">
              <a:rPr lang="ru-RU" smtClean="0"/>
              <a:pPr/>
              <a:t>04.06.2019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8C07-0F8C-4E70-8DAF-66715BF0C9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9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9;&#1095;&#1077;&#1085;&#1080;&#1082;&#1080;\&#1059;&#1095;&#1077;&#1073;&#1085;&#1080;&#1082;&#1080;\Starlight\5\&#1050;&#1086;&#1085;&#1089;&#1087;&#1077;&#1082;&#1090;&#1099;%20&#1091;&#1088;&#1086;&#1082;&#1086;&#1074;\&#1052;&#1086;&#1076;&#1091;&#1083;&#1100;%201\6%20Jobs\p%2010%20ex%201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9;&#1095;&#1077;&#1085;&#1080;&#1082;&#1080;\&#1059;&#1095;&#1077;&#1073;&#1085;&#1080;&#1082;&#1080;\Starlight\5\&#1050;&#1086;&#1085;&#1089;&#1087;&#1077;&#1082;&#1090;&#1099;%20&#1091;&#1088;&#1086;&#1082;&#1086;&#1074;\&#1052;&#1086;&#1076;&#1091;&#1083;&#1100;%201\6%20Jobs\p%2010%20ex%202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73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672" y="600501"/>
            <a:ext cx="1064663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H/W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Повторить правила чтения гласных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Учить слова к четвергу </a:t>
            </a:r>
            <a:r>
              <a:rPr lang="ru-RU" sz="3200" dirty="0" smtClean="0"/>
              <a:t>(</a:t>
            </a:r>
            <a:r>
              <a:rPr lang="en-US" sz="3200" dirty="0" smtClean="0"/>
              <a:t>Vet, Astronaut, Waiter,</a:t>
            </a:r>
          </a:p>
          <a:p>
            <a:r>
              <a:rPr lang="en-US" sz="3200" dirty="0" smtClean="0"/>
              <a:t>Electrician, Artist, Firefighter, Nurse, Architect, Actress, Author </a:t>
            </a:r>
            <a:endParaRPr lang="ru-RU" sz="3200" dirty="0" smtClean="0"/>
          </a:p>
          <a:p>
            <a:pPr marL="342900" indent="-342900"/>
            <a:r>
              <a:rPr lang="en-US" sz="3200" dirty="0" smtClean="0"/>
              <a:t>3.</a:t>
            </a:r>
            <a:r>
              <a:rPr lang="ru-RU" sz="3200" dirty="0" smtClean="0"/>
              <a:t>Распечатка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802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orkingbros.files.wordpress.com/2017/07/fotolia_64322330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45" y="351692"/>
            <a:ext cx="11430000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98" y="1166813"/>
            <a:ext cx="3571332" cy="46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" y="436098"/>
            <a:ext cx="151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p.10 ex.1</a:t>
            </a:r>
            <a:endParaRPr lang="ru-RU" sz="28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6218" y="1114499"/>
            <a:ext cx="3686655" cy="402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 10 ex 1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73397" y="392723"/>
            <a:ext cx="1019908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436098"/>
            <a:ext cx="151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p.10 ex.2</a:t>
            </a:r>
            <a:endParaRPr lang="ru-RU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50" y="1365445"/>
            <a:ext cx="7749879" cy="262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 10 ex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332720" y="392723"/>
            <a:ext cx="1202788" cy="120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9285" y="253218"/>
            <a:ext cx="182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 words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4" y="942535"/>
            <a:ext cx="709162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Vet [vet] - </a:t>
            </a:r>
            <a:r>
              <a:rPr lang="ru-RU" sz="3600" dirty="0" smtClean="0"/>
              <a:t>ветеринар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Astronaut</a:t>
            </a:r>
            <a:r>
              <a:rPr lang="ru-RU" sz="3600" dirty="0" smtClean="0"/>
              <a:t> </a:t>
            </a:r>
            <a:r>
              <a:rPr lang="en-US" sz="3600" dirty="0" smtClean="0"/>
              <a:t>[ˈ</a:t>
            </a:r>
            <a:r>
              <a:rPr lang="en-US" sz="3600" dirty="0" err="1" smtClean="0"/>
              <a:t>æstrənɔːt</a:t>
            </a:r>
            <a:r>
              <a:rPr lang="en-US" sz="3600" dirty="0" smtClean="0"/>
              <a:t>]</a:t>
            </a:r>
            <a:r>
              <a:rPr lang="ru-RU" sz="3600" dirty="0" smtClean="0"/>
              <a:t> - астронавт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Waiter</a:t>
            </a:r>
            <a:r>
              <a:rPr lang="ru-RU" sz="3600" dirty="0" smtClean="0"/>
              <a:t> </a:t>
            </a:r>
            <a:r>
              <a:rPr lang="en-US" sz="3600" dirty="0" smtClean="0"/>
              <a:t>[ˈ</a:t>
            </a:r>
            <a:r>
              <a:rPr lang="en-US" sz="3600" dirty="0" err="1" smtClean="0"/>
              <a:t>weɪtə</a:t>
            </a:r>
            <a:r>
              <a:rPr lang="en-US" sz="3600" dirty="0" smtClean="0"/>
              <a:t>]</a:t>
            </a:r>
            <a:r>
              <a:rPr lang="ru-RU" sz="3600" dirty="0" smtClean="0"/>
              <a:t> - официант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Electrician</a:t>
            </a:r>
            <a:r>
              <a:rPr lang="ru-RU" sz="3600" dirty="0" smtClean="0"/>
              <a:t> </a:t>
            </a:r>
            <a:r>
              <a:rPr lang="en-US" sz="3600" dirty="0" smtClean="0"/>
              <a:t>[</a:t>
            </a:r>
            <a:r>
              <a:rPr lang="en-US" sz="3600" dirty="0" err="1" smtClean="0"/>
              <a:t>ɪlekˈtrɪʃn</a:t>
            </a:r>
            <a:r>
              <a:rPr lang="en-US" sz="3600" dirty="0" smtClean="0"/>
              <a:t>]</a:t>
            </a:r>
            <a:r>
              <a:rPr lang="ru-RU" sz="3600" dirty="0" smtClean="0"/>
              <a:t> - электрик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Artist</a:t>
            </a:r>
            <a:r>
              <a:rPr lang="ru-RU" sz="3600" dirty="0" smtClean="0"/>
              <a:t> </a:t>
            </a:r>
            <a:r>
              <a:rPr lang="en-US" sz="3600" dirty="0" smtClean="0"/>
              <a:t>[ˈ</a:t>
            </a:r>
            <a:r>
              <a:rPr lang="en-US" sz="3600" dirty="0" err="1" smtClean="0"/>
              <a:t>ɑːtɪst</a:t>
            </a:r>
            <a:r>
              <a:rPr lang="en-US" sz="3600" dirty="0" smtClean="0"/>
              <a:t>]</a:t>
            </a:r>
            <a:r>
              <a:rPr lang="ru-RU" sz="3600" dirty="0" smtClean="0"/>
              <a:t> - художник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Firefighter</a:t>
            </a:r>
            <a:r>
              <a:rPr lang="ru-RU" sz="3600" dirty="0" smtClean="0"/>
              <a:t> </a:t>
            </a:r>
            <a:r>
              <a:rPr lang="en-US" sz="3600" dirty="0" smtClean="0"/>
              <a:t>[ˈ</a:t>
            </a:r>
            <a:r>
              <a:rPr lang="en-US" sz="3600" dirty="0" err="1" smtClean="0"/>
              <a:t>faɪəfaɪtər</a:t>
            </a:r>
            <a:r>
              <a:rPr lang="en-US" sz="3600" dirty="0" smtClean="0"/>
              <a:t>]</a:t>
            </a:r>
            <a:r>
              <a:rPr lang="ru-RU" sz="3600" dirty="0" smtClean="0"/>
              <a:t> - пожарный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Nurse</a:t>
            </a:r>
            <a:r>
              <a:rPr lang="ru-RU" sz="3600" dirty="0" smtClean="0"/>
              <a:t> </a:t>
            </a:r>
            <a:r>
              <a:rPr lang="en-US" sz="3600" dirty="0" smtClean="0"/>
              <a:t>[</a:t>
            </a:r>
            <a:r>
              <a:rPr lang="en-US" sz="3600" dirty="0" err="1" smtClean="0"/>
              <a:t>nɜːs</a:t>
            </a:r>
            <a:r>
              <a:rPr lang="en-US" sz="3600" dirty="0" smtClean="0"/>
              <a:t>]</a:t>
            </a:r>
            <a:r>
              <a:rPr lang="ru-RU" sz="3600" dirty="0" smtClean="0"/>
              <a:t> - медсестра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Architect</a:t>
            </a:r>
            <a:r>
              <a:rPr lang="ru-RU" sz="3600" dirty="0" smtClean="0"/>
              <a:t> </a:t>
            </a:r>
            <a:r>
              <a:rPr lang="en-US" sz="3600" dirty="0" smtClean="0"/>
              <a:t>[ˈ</a:t>
            </a:r>
            <a:r>
              <a:rPr lang="en-US" sz="3600" dirty="0" err="1" smtClean="0"/>
              <a:t>ɑːkɪtekt</a:t>
            </a:r>
            <a:r>
              <a:rPr lang="en-US" sz="3600" dirty="0" smtClean="0"/>
              <a:t>]</a:t>
            </a:r>
            <a:r>
              <a:rPr lang="ru-RU" sz="3600" dirty="0" smtClean="0"/>
              <a:t> - архитектор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Actress</a:t>
            </a:r>
            <a:r>
              <a:rPr lang="ru-RU" sz="3600" dirty="0" smtClean="0"/>
              <a:t> </a:t>
            </a:r>
            <a:r>
              <a:rPr lang="en-US" sz="3600" dirty="0" smtClean="0"/>
              <a:t>[ˈ</a:t>
            </a:r>
            <a:r>
              <a:rPr lang="en-US" sz="3600" dirty="0" err="1" smtClean="0"/>
              <a:t>æktrɪs</a:t>
            </a:r>
            <a:r>
              <a:rPr lang="en-US" sz="3600" dirty="0" smtClean="0"/>
              <a:t>] </a:t>
            </a:r>
            <a:r>
              <a:rPr lang="ru-RU" sz="3600" dirty="0" smtClean="0"/>
              <a:t> - актриса</a:t>
            </a: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Author [ˈɔː</a:t>
            </a:r>
            <a:r>
              <a:rPr lang="el-GR" sz="3600" dirty="0" smtClean="0"/>
              <a:t>θ</a:t>
            </a:r>
            <a:r>
              <a:rPr lang="en-US" sz="3600" dirty="0" smtClean="0"/>
              <a:t>ə]</a:t>
            </a:r>
            <a:r>
              <a:rPr lang="ru-RU" sz="3600" dirty="0" smtClean="0"/>
              <a:t> - автор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6246" y="182881"/>
            <a:ext cx="537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Rules of reading English vowels</a:t>
            </a:r>
            <a:endParaRPr lang="ru-RU" sz="3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271" y="1265213"/>
            <a:ext cx="10240034" cy="47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dn.slidesharecdn.com/ss_thumbnails/lesson7interrogative-negativetobeyes-noanswers-130724221943-phpapp02-thumbnail-4.jpg?cb=1374704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81" y="182539"/>
            <a:ext cx="8729118" cy="65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.stegmax.com/wp-content/uploads/2018/04/to-be-present-simple-short-answers-1024x6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51" y="182752"/>
            <a:ext cx="97536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2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37" y="234001"/>
            <a:ext cx="8732151" cy="629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38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113</Words>
  <Application>Microsoft Office PowerPoint</Application>
  <PresentationFormat>Широкоэкранный</PresentationFormat>
  <Paragraphs>21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Гость</cp:lastModifiedBy>
  <cp:revision>135</cp:revision>
  <dcterms:created xsi:type="dcterms:W3CDTF">2016-11-14T19:34:19Z</dcterms:created>
  <dcterms:modified xsi:type="dcterms:W3CDTF">2019-06-04T06:13:37Z</dcterms:modified>
</cp:coreProperties>
</file>