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96" r:id="rId6"/>
    <p:sldId id="272" r:id="rId7"/>
    <p:sldId id="283" r:id="rId8"/>
    <p:sldId id="276" r:id="rId9"/>
    <p:sldId id="284" r:id="rId10"/>
    <p:sldId id="262" r:id="rId11"/>
    <p:sldId id="273" r:id="rId12"/>
    <p:sldId id="285" r:id="rId13"/>
    <p:sldId id="274" r:id="rId14"/>
    <p:sldId id="277" r:id="rId15"/>
    <p:sldId id="279" r:id="rId16"/>
    <p:sldId id="280" r:id="rId17"/>
    <p:sldId id="281" r:id="rId18"/>
    <p:sldId id="264" r:id="rId19"/>
    <p:sldId id="278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82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Домна </a:t>
            </a:r>
            <a:r>
              <a:rPr lang="ru-RU" sz="4000" dirty="0" err="1" smtClean="0"/>
              <a:t>печининг</a:t>
            </a:r>
            <a:r>
              <a:rPr lang="ru-RU" sz="4000" dirty="0" smtClean="0"/>
              <a:t> </a:t>
            </a:r>
            <a:r>
              <a:rPr lang="ru-RU" sz="4000" dirty="0" err="1" smtClean="0"/>
              <a:t>схемаси</a:t>
            </a:r>
            <a:r>
              <a:rPr lang="ru-RU" sz="4000" dirty="0" smtClean="0"/>
              <a:t> </a:t>
            </a:r>
          </a:p>
        </p:txBody>
      </p:sp>
      <p:pic>
        <p:nvPicPr>
          <p:cNvPr id="6147" name="Picture 6" descr="схема процесс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96975"/>
            <a:ext cx="8135938" cy="532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257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/>
              <a:t>Выплавка стали </a:t>
            </a:r>
            <a:r>
              <a:rPr lang="en-US" sz="4000"/>
              <a:t/>
            </a:r>
            <a:br>
              <a:rPr lang="en-US" sz="4000"/>
            </a:br>
            <a:r>
              <a:rPr lang="ru-RU" sz="4000"/>
              <a:t>в конверторах</a:t>
            </a:r>
          </a:p>
        </p:txBody>
      </p:sp>
      <p:pic>
        <p:nvPicPr>
          <p:cNvPr id="21507" name="Picture 6" descr="0550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5334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20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"/>
            <a:ext cx="252888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150px-Bessemer_convert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733800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as.su/newsarchive/2011/march/images/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0"/>
            <a:ext cx="82153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t="10417" r="6199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lon-live-metal.narod.ru/L3B_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2341475"/>
            <a:ext cx="3279651" cy="303229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4036" name="Picture 4" descr="http://lon-live-metal.narod.ru/L3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2132856"/>
            <a:ext cx="2376264" cy="303229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071546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Kislorodli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konverter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769B1-7060-4F43-9591-E992991A359A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62009-04-04342825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1"/>
            <a:ext cx="7143799" cy="52864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57227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el4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071688"/>
            <a:ext cx="8358187" cy="4786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Pechga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xomashyoni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yuklash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badyalar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orqali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ko‘tarma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yordamida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oshiriladi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img_12265773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63880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Yuklovchi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badya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Электр </a:t>
            </a:r>
            <a:r>
              <a:rPr lang="ru-RU" sz="4000" dirty="0" err="1" smtClean="0"/>
              <a:t>ёйли</a:t>
            </a:r>
            <a:r>
              <a:rPr lang="ru-RU" sz="4000" dirty="0" smtClean="0"/>
              <a:t> </a:t>
            </a:r>
            <a:r>
              <a:rPr lang="ru-RU" sz="4000" dirty="0" err="1" smtClean="0"/>
              <a:t>печ</a:t>
            </a:r>
            <a:endParaRPr lang="ru-RU" sz="4000" dirty="0"/>
          </a:p>
        </p:txBody>
      </p:sp>
      <p:pic>
        <p:nvPicPr>
          <p:cNvPr id="23555" name="Picture 4" descr="0550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575" y="838200"/>
            <a:ext cx="4848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27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408363"/>
            <a:ext cx="44958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Cyrl-UZ" dirty="0" smtClean="0"/>
              <a:t>Sulfidli boyitmalarni kuydirish uchun qaynar katlamli pech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 rot="5400000">
            <a:off x="2267220" y="-376260"/>
            <a:ext cx="4323810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/>
              <a:t>Доменная печь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5572125" y="857250"/>
            <a:ext cx="335597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1 – чугунная летка</a:t>
            </a:r>
          </a:p>
          <a:p>
            <a:pPr>
              <a:spcBef>
                <a:spcPct val="50000"/>
              </a:spcBef>
            </a:pPr>
            <a:r>
              <a:rPr lang="ru-RU" sz="1600"/>
              <a:t>2 – горн</a:t>
            </a:r>
          </a:p>
          <a:p>
            <a:pPr>
              <a:spcBef>
                <a:spcPct val="50000"/>
              </a:spcBef>
            </a:pPr>
            <a:r>
              <a:rPr lang="ru-RU" sz="1600"/>
              <a:t>3 – заплечики</a:t>
            </a:r>
          </a:p>
          <a:p>
            <a:pPr>
              <a:spcBef>
                <a:spcPct val="50000"/>
              </a:spcBef>
            </a:pPr>
            <a:r>
              <a:rPr lang="ru-RU" sz="1600"/>
              <a:t>4 – распар</a:t>
            </a:r>
          </a:p>
          <a:p>
            <a:pPr>
              <a:spcBef>
                <a:spcPct val="50000"/>
              </a:spcBef>
            </a:pPr>
            <a:r>
              <a:rPr lang="ru-RU" sz="1600"/>
              <a:t>5 – шахта</a:t>
            </a:r>
          </a:p>
          <a:p>
            <a:pPr>
              <a:spcBef>
                <a:spcPct val="50000"/>
              </a:spcBef>
            </a:pPr>
            <a:r>
              <a:rPr lang="ru-RU" sz="1600"/>
              <a:t>6 – колошник</a:t>
            </a:r>
          </a:p>
          <a:p>
            <a:pPr>
              <a:spcBef>
                <a:spcPct val="50000"/>
              </a:spcBef>
            </a:pPr>
            <a:r>
              <a:rPr lang="ru-RU" sz="1600"/>
              <a:t>7 – засыпной аппарат</a:t>
            </a:r>
          </a:p>
          <a:p>
            <a:pPr>
              <a:spcBef>
                <a:spcPct val="50000"/>
              </a:spcBef>
            </a:pPr>
            <a:r>
              <a:rPr lang="ru-RU" sz="1600"/>
              <a:t>8 – горизонт образования чугуна</a:t>
            </a:r>
          </a:p>
          <a:p>
            <a:pPr>
              <a:spcBef>
                <a:spcPct val="50000"/>
              </a:spcBef>
            </a:pPr>
            <a:r>
              <a:rPr lang="ru-RU" sz="1600"/>
              <a:t>9 – горизонт образования шлака</a:t>
            </a:r>
          </a:p>
          <a:p>
            <a:pPr>
              <a:spcBef>
                <a:spcPct val="50000"/>
              </a:spcBef>
            </a:pPr>
            <a:r>
              <a:rPr lang="ru-RU" sz="1600"/>
              <a:t>10 – зона горения кокса</a:t>
            </a:r>
          </a:p>
          <a:p>
            <a:pPr>
              <a:spcBef>
                <a:spcPct val="50000"/>
              </a:spcBef>
            </a:pPr>
            <a:r>
              <a:rPr lang="ru-RU" sz="1600"/>
              <a:t>11 – слой шлака</a:t>
            </a:r>
          </a:p>
          <a:p>
            <a:pPr>
              <a:spcBef>
                <a:spcPct val="50000"/>
              </a:spcBef>
            </a:pPr>
            <a:r>
              <a:rPr lang="ru-RU" sz="1600"/>
              <a:t>12 – шлаковая летка</a:t>
            </a:r>
          </a:p>
          <a:p>
            <a:pPr>
              <a:spcBef>
                <a:spcPct val="50000"/>
              </a:spcBef>
            </a:pPr>
            <a:r>
              <a:rPr lang="ru-RU" sz="1600"/>
              <a:t>13 расплавленный чугун</a:t>
            </a:r>
          </a:p>
          <a:p>
            <a:pPr>
              <a:spcBef>
                <a:spcPct val="50000"/>
              </a:spcBef>
            </a:pPr>
            <a:endParaRPr lang="ru-RU" sz="1600"/>
          </a:p>
        </p:txBody>
      </p:sp>
      <p:pic>
        <p:nvPicPr>
          <p:cNvPr id="7172" name="Picture 4" descr="chugun"/>
          <p:cNvPicPr>
            <a:picLocks noChangeAspect="1" noChangeArrowheads="1"/>
          </p:cNvPicPr>
          <p:nvPr/>
        </p:nvPicPr>
        <p:blipFill>
          <a:blip r:embed="rId2"/>
          <a:srcRect b="10809"/>
          <a:stretch>
            <a:fillRect/>
          </a:stretch>
        </p:blipFill>
        <p:spPr bwMode="auto">
          <a:xfrm>
            <a:off x="785813" y="714375"/>
            <a:ext cx="46228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309" r="48816"/>
          <a:stretch>
            <a:fillRect/>
          </a:stretch>
        </p:blipFill>
        <p:spPr bwMode="auto">
          <a:xfrm>
            <a:off x="428596" y="0"/>
            <a:ext cx="82153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многоподовая печ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08"/>
            <a:ext cx="2897582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4697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tx2"/>
                </a:solidFill>
              </a:rPr>
              <a:t>многоподовая</a:t>
            </a:r>
            <a:r>
              <a:rPr lang="ru-RU" sz="3600" b="1" dirty="0">
                <a:solidFill>
                  <a:schemeClr val="tx2"/>
                </a:solidFill>
              </a:rPr>
              <a:t> печь </a:t>
            </a:r>
          </a:p>
        </p:txBody>
      </p:sp>
      <p:pic>
        <p:nvPicPr>
          <p:cNvPr id="3789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231189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</a:t>
            </a:r>
            <a:r>
              <a:rPr lang="en-US" i="1" dirty="0" smtClean="0"/>
              <a:t>г</a:t>
            </a:r>
            <a:r>
              <a:rPr lang="ru-RU" i="1" dirty="0" err="1" smtClean="0"/>
              <a:t>ломерацион</a:t>
            </a:r>
            <a:r>
              <a:rPr lang="ru-RU" i="1" dirty="0" smtClean="0"/>
              <a:t> </a:t>
            </a:r>
            <a:r>
              <a:rPr lang="ru-RU" i="1" dirty="0" err="1" smtClean="0"/>
              <a:t>куйдириш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А</a:t>
            </a:r>
            <a:r>
              <a:rPr lang="en-US" b="1" i="1" dirty="0" smtClean="0"/>
              <a:t>г</a:t>
            </a:r>
            <a:r>
              <a:rPr lang="ru-RU" b="1" i="1" dirty="0" err="1" smtClean="0"/>
              <a:t>ломерацион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куйдиришнин</a:t>
            </a:r>
            <a:r>
              <a:rPr lang="en-US" b="1" i="1" dirty="0" smtClean="0"/>
              <a:t>г</a:t>
            </a:r>
            <a:r>
              <a:rPr lang="en-US" dirty="0" smtClean="0"/>
              <a:t> </a:t>
            </a:r>
            <a:r>
              <a:rPr lang="ru-RU" dirty="0" err="1" smtClean="0"/>
              <a:t>мақсади қўрғошин концентратини</a:t>
            </a:r>
            <a:r>
              <a:rPr lang="ru-RU" dirty="0" smtClean="0"/>
              <a:t> </a:t>
            </a:r>
            <a:r>
              <a:rPr lang="ru-RU" dirty="0" err="1" smtClean="0"/>
              <a:t>шахтали</a:t>
            </a:r>
            <a:r>
              <a:rPr lang="ru-RU" dirty="0" smtClean="0"/>
              <a:t> </a:t>
            </a:r>
            <a:r>
              <a:rPr lang="ru-RU" dirty="0" err="1" smtClean="0"/>
              <a:t>печда</a:t>
            </a:r>
            <a:r>
              <a:rPr lang="ru-RU" dirty="0" smtClean="0"/>
              <a:t> </a:t>
            </a:r>
            <a:r>
              <a:rPr lang="ru-RU" dirty="0" err="1" smtClean="0"/>
              <a:t>тикловчи</a:t>
            </a:r>
            <a:r>
              <a:rPr lang="ru-RU" dirty="0" smtClean="0"/>
              <a:t> </a:t>
            </a:r>
            <a:r>
              <a:rPr lang="ru-RU" dirty="0" err="1" smtClean="0"/>
              <a:t>эритиш</a:t>
            </a:r>
            <a:r>
              <a:rPr lang="en-US" dirty="0" smtClean="0"/>
              <a:t>г</a:t>
            </a:r>
            <a:r>
              <a:rPr lang="ru-RU" dirty="0" smtClean="0"/>
              <a:t>а </a:t>
            </a:r>
            <a:r>
              <a:rPr lang="ru-RU" dirty="0" err="1" smtClean="0"/>
              <a:t>тайёрлашдадир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10242" name="Picture 2" descr="Картинки по запросу агломерационн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357158" y="3429000"/>
            <a:ext cx="7215206" cy="316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агломерационн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34" cy="4071967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агломерационная маш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952723"/>
            <a:ext cx="5286412" cy="3905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труба вращающаяся печ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143900" cy="54292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5572140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Aharoni" pitchFamily="2" charset="-79"/>
              </a:rPr>
              <a:t>Вращающаяся печь</a:t>
            </a:r>
            <a:endParaRPr lang="ru-RU" sz="4000" b="1" dirty="0">
              <a:solidFill>
                <a:schemeClr val="tx2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58"/>
            <a:ext cx="7481966" cy="4214842"/>
          </a:xfrm>
          <a:prstGeom prst="rect">
            <a:avLst/>
          </a:prstGeom>
          <a:noFill/>
        </p:spPr>
      </p:pic>
      <p:pic>
        <p:nvPicPr>
          <p:cNvPr id="45060" name="Picture 4" descr="Картинки по запросу вельц печ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5067300" cy="252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41536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85860" y="-1000140"/>
            <a:ext cx="6858002" cy="885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саодат1111\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-52388"/>
            <a:ext cx="9229726" cy="696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саодат1111\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33338"/>
            <a:ext cx="9191626" cy="692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55688"/>
          </a:xfrm>
          <a:noFill/>
          <a:ln/>
        </p:spPr>
        <p:txBody>
          <a:bodyPr/>
          <a:lstStyle/>
          <a:p>
            <a:r>
              <a:rPr lang="ru-RU" smtClean="0">
                <a:solidFill>
                  <a:srgbClr val="990099"/>
                </a:solidFill>
                <a:effectLst/>
              </a:rPr>
              <a:t>Мартеновская печь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</p:txBody>
      </p:sp>
      <p:pic>
        <p:nvPicPr>
          <p:cNvPr id="45060" name="Picture 4" descr="http://img.repetiruem.ru/upload/referat_media/566/14566image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65263"/>
            <a:ext cx="8208962" cy="512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саодат1111\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-23813"/>
            <a:ext cx="9229726" cy="6905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саодат1111\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-14288"/>
            <a:ext cx="9248776" cy="6886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саодат1111\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23813"/>
            <a:ext cx="9172576" cy="6905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саодат1111\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саодат1111\к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14288"/>
            <a:ext cx="9172576" cy="6886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саодат1111\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4763"/>
            <a:ext cx="9153526" cy="684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саодат1111\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-4763"/>
            <a:ext cx="9210676" cy="686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i="1"/>
              <a:t>Производство стали в мартеновских печах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pic>
        <p:nvPicPr>
          <p:cNvPr id="17411" name="Picture 4" descr="0550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445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0550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1752600"/>
            <a:ext cx="4445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саодат1111\2\Безымянный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Чусовской металлургический завод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091" t="6250" r="6061"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-6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30225"/>
            <a:ext cx="8143931" cy="532766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t="8839" r="6199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112</Words>
  <Application>Microsoft Office PowerPoint</Application>
  <PresentationFormat>Экран (4:3)</PresentationFormat>
  <Paragraphs>28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Домна печининг схемаси </vt:lpstr>
      <vt:lpstr>Доменная печь</vt:lpstr>
      <vt:lpstr>Мартеновская печь</vt:lpstr>
      <vt:lpstr>Производство стали в мартеновских печах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Выплавка стали  в конверторах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Pechga xomashyoni yuklash badyalar orqali ko‘tarma kran yordamida amalga oshiriladi </vt:lpstr>
      <vt:lpstr>Yuklovchi badya</vt:lpstr>
      <vt:lpstr>Электр ёйли печ</vt:lpstr>
      <vt:lpstr>Sulfidli boyitmalarni kuydirish uchun qaynar katlamli pech </vt:lpstr>
      <vt:lpstr>Презентация PowerPoint</vt:lpstr>
      <vt:lpstr>Презентация PowerPoint</vt:lpstr>
      <vt:lpstr>Агломерацион куйдириш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Печлар</dc:title>
  <dc:creator>MacBook 055</dc:creator>
  <cp:lastModifiedBy>MacBook 055</cp:lastModifiedBy>
  <cp:revision>13</cp:revision>
  <dcterms:modified xsi:type="dcterms:W3CDTF">2023-11-28T05:47:47Z</dcterms:modified>
</cp:coreProperties>
</file>