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76" r:id="rId3"/>
    <p:sldId id="277" r:id="rId4"/>
    <p:sldId id="278" r:id="rId5"/>
    <p:sldId id="279" r:id="rId6"/>
    <p:sldId id="256" r:id="rId7"/>
    <p:sldId id="257" r:id="rId8"/>
    <p:sldId id="258" r:id="rId9"/>
    <p:sldId id="259" r:id="rId10"/>
    <p:sldId id="260" r:id="rId11"/>
    <p:sldId id="272" r:id="rId12"/>
    <p:sldId id="273" r:id="rId13"/>
    <p:sldId id="261" r:id="rId14"/>
    <p:sldId id="263" r:id="rId15"/>
    <p:sldId id="262" r:id="rId16"/>
    <p:sldId id="274" r:id="rId17"/>
    <p:sldId id="275" r:id="rId18"/>
    <p:sldId id="265" r:id="rId19"/>
    <p:sldId id="270" r:id="rId20"/>
    <p:sldId id="271" r:id="rId21"/>
    <p:sldId id="266" r:id="rId22"/>
    <p:sldId id="267" r:id="rId23"/>
    <p:sldId id="268" r:id="rId24"/>
    <p:sldId id="269" r:id="rId25"/>
    <p:sldId id="26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jpe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40F78-FFD3-4B1C-A23F-6628E269AC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82035-9D9B-47AE-B9F7-0F275513C80F}">
      <dgm:prSet phldrT="[Текст]"/>
      <dgm:spPr/>
      <dgm:t>
        <a:bodyPr/>
        <a:lstStyle/>
        <a:p>
          <a:r>
            <a:rPr lang="ru-RU" dirty="0" smtClean="0"/>
            <a:t>ПОБЕГ</a:t>
          </a:r>
          <a:endParaRPr lang="ru-RU" dirty="0"/>
        </a:p>
      </dgm:t>
    </dgm:pt>
    <dgm:pt modelId="{51D68969-18F4-4F93-B880-76EA0F13D974}" type="parTrans" cxnId="{2E803889-88C3-4658-8FF8-690F7BE347CC}">
      <dgm:prSet/>
      <dgm:spPr/>
      <dgm:t>
        <a:bodyPr/>
        <a:lstStyle/>
        <a:p>
          <a:endParaRPr lang="ru-RU"/>
        </a:p>
      </dgm:t>
    </dgm:pt>
    <dgm:pt modelId="{8B2467BA-65CF-478F-BA10-B12A52D6B0CC}" type="sibTrans" cxnId="{2E803889-88C3-4658-8FF8-690F7BE347CC}">
      <dgm:prSet/>
      <dgm:spPr/>
      <dgm:t>
        <a:bodyPr/>
        <a:lstStyle/>
        <a:p>
          <a:endParaRPr lang="ru-RU"/>
        </a:p>
      </dgm:t>
    </dgm:pt>
    <dgm:pt modelId="{D200F932-C9F3-4317-B5C4-40C9252124D1}">
      <dgm:prSet phldrT="[Текст]"/>
      <dgm:spPr/>
      <dgm:t>
        <a:bodyPr/>
        <a:lstStyle/>
        <a:p>
          <a:r>
            <a:rPr lang="ru-RU" dirty="0" smtClean="0"/>
            <a:t>Стебель</a:t>
          </a:r>
          <a:endParaRPr lang="ru-RU" dirty="0"/>
        </a:p>
      </dgm:t>
    </dgm:pt>
    <dgm:pt modelId="{7D8500E1-3A1C-48F0-ACF3-1AE651BCFFA1}" type="parTrans" cxnId="{5ED20B56-5B0F-44C5-8C81-9F186BABE98C}">
      <dgm:prSet/>
      <dgm:spPr/>
      <dgm:t>
        <a:bodyPr/>
        <a:lstStyle/>
        <a:p>
          <a:endParaRPr lang="ru-RU"/>
        </a:p>
      </dgm:t>
    </dgm:pt>
    <dgm:pt modelId="{201EAA3C-79C4-4BA7-8419-1F493E4F0688}" type="sibTrans" cxnId="{5ED20B56-5B0F-44C5-8C81-9F186BABE98C}">
      <dgm:prSet/>
      <dgm:spPr/>
      <dgm:t>
        <a:bodyPr/>
        <a:lstStyle/>
        <a:p>
          <a:endParaRPr lang="ru-RU"/>
        </a:p>
      </dgm:t>
    </dgm:pt>
    <dgm:pt modelId="{B78963C9-310E-46D3-B089-F3B7C64C41E5}">
      <dgm:prSet phldrT="[Текст]"/>
      <dgm:spPr/>
      <dgm:t>
        <a:bodyPr/>
        <a:lstStyle/>
        <a:p>
          <a:r>
            <a:rPr lang="ru-RU" dirty="0" smtClean="0"/>
            <a:t>Листья</a:t>
          </a:r>
          <a:endParaRPr lang="ru-RU" dirty="0"/>
        </a:p>
      </dgm:t>
    </dgm:pt>
    <dgm:pt modelId="{6F5B2D6C-3A20-4D05-AFCD-B7F1B8196F1B}" type="parTrans" cxnId="{A5B32946-18CC-41D8-88CB-C910E95E8CF7}">
      <dgm:prSet/>
      <dgm:spPr/>
      <dgm:t>
        <a:bodyPr/>
        <a:lstStyle/>
        <a:p>
          <a:endParaRPr lang="ru-RU"/>
        </a:p>
      </dgm:t>
    </dgm:pt>
    <dgm:pt modelId="{4453758D-BBCA-4BB5-9031-0E96EAC05FCF}" type="sibTrans" cxnId="{A5B32946-18CC-41D8-88CB-C910E95E8CF7}">
      <dgm:prSet/>
      <dgm:spPr/>
      <dgm:t>
        <a:bodyPr/>
        <a:lstStyle/>
        <a:p>
          <a:endParaRPr lang="ru-RU"/>
        </a:p>
      </dgm:t>
    </dgm:pt>
    <dgm:pt modelId="{6A1826F1-7C1F-459C-AF2F-B29292EED1D6}">
      <dgm:prSet phldrT="[Текст]"/>
      <dgm:spPr/>
      <dgm:t>
        <a:bodyPr/>
        <a:lstStyle/>
        <a:p>
          <a:r>
            <a:rPr lang="ru-RU" dirty="0" smtClean="0"/>
            <a:t>Почки</a:t>
          </a:r>
          <a:endParaRPr lang="ru-RU" dirty="0"/>
        </a:p>
      </dgm:t>
    </dgm:pt>
    <dgm:pt modelId="{5670BB59-470F-4678-A9F9-55FACFC91683}" type="parTrans" cxnId="{E2844F7B-0078-4EB9-8B4B-3C58F25BAD8B}">
      <dgm:prSet/>
      <dgm:spPr/>
      <dgm:t>
        <a:bodyPr/>
        <a:lstStyle/>
        <a:p>
          <a:endParaRPr lang="ru-RU"/>
        </a:p>
      </dgm:t>
    </dgm:pt>
    <dgm:pt modelId="{E8F17849-3173-419E-9C7B-DB2F7378395C}" type="sibTrans" cxnId="{E2844F7B-0078-4EB9-8B4B-3C58F25BAD8B}">
      <dgm:prSet/>
      <dgm:spPr/>
      <dgm:t>
        <a:bodyPr/>
        <a:lstStyle/>
        <a:p>
          <a:endParaRPr lang="ru-RU"/>
        </a:p>
      </dgm:t>
    </dgm:pt>
    <dgm:pt modelId="{D8003C67-C29A-4AF4-81B0-CF8167701553}">
      <dgm:prSet/>
      <dgm:spPr/>
      <dgm:t>
        <a:bodyPr/>
        <a:lstStyle/>
        <a:p>
          <a:r>
            <a:rPr lang="ru-RU" dirty="0" smtClean="0"/>
            <a:t>главная ось побега, состоящая из узлов и междоузлий</a:t>
          </a:r>
          <a:endParaRPr lang="ru-RU" dirty="0"/>
        </a:p>
      </dgm:t>
    </dgm:pt>
    <dgm:pt modelId="{04DEC749-D0AD-47BD-BB4A-3329011A39EE}" type="parTrans" cxnId="{126FD4CD-0D5A-4E65-8BE2-9D36FDF71AB1}">
      <dgm:prSet/>
      <dgm:spPr/>
      <dgm:t>
        <a:bodyPr/>
        <a:lstStyle/>
        <a:p>
          <a:endParaRPr lang="ru-RU"/>
        </a:p>
      </dgm:t>
    </dgm:pt>
    <dgm:pt modelId="{AB5658F7-A5B7-47BE-8F73-53FB8E00AFE1}" type="sibTrans" cxnId="{126FD4CD-0D5A-4E65-8BE2-9D36FDF71AB1}">
      <dgm:prSet/>
      <dgm:spPr/>
      <dgm:t>
        <a:bodyPr/>
        <a:lstStyle/>
        <a:p>
          <a:endParaRPr lang="ru-RU"/>
        </a:p>
      </dgm:t>
    </dgm:pt>
    <dgm:pt modelId="{CF3019C2-D591-475D-8AE5-08EFF66986B2}" type="pres">
      <dgm:prSet presAssocID="{15840F78-FFD3-4B1C-A23F-6628E269AC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668724-F001-4C94-B20E-A4579EBDBED4}" type="pres">
      <dgm:prSet presAssocID="{44882035-9D9B-47AE-B9F7-0F275513C80F}" presName="hierRoot1" presStyleCnt="0">
        <dgm:presLayoutVars>
          <dgm:hierBranch val="init"/>
        </dgm:presLayoutVars>
      </dgm:prSet>
      <dgm:spPr/>
    </dgm:pt>
    <dgm:pt modelId="{7584E5BC-597C-48EF-9F9C-2D4C93FCB857}" type="pres">
      <dgm:prSet presAssocID="{44882035-9D9B-47AE-B9F7-0F275513C80F}" presName="rootComposite1" presStyleCnt="0"/>
      <dgm:spPr/>
    </dgm:pt>
    <dgm:pt modelId="{41750942-4EAA-4BA8-A3EB-09155E0A4696}" type="pres">
      <dgm:prSet presAssocID="{44882035-9D9B-47AE-B9F7-0F275513C80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E554C3-515B-40E6-AEAE-DF579B8B3A59}" type="pres">
      <dgm:prSet presAssocID="{44882035-9D9B-47AE-B9F7-0F275513C8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6C8B313-1377-4547-BFC6-680F95BFFD85}" type="pres">
      <dgm:prSet presAssocID="{44882035-9D9B-47AE-B9F7-0F275513C80F}" presName="hierChild2" presStyleCnt="0"/>
      <dgm:spPr/>
    </dgm:pt>
    <dgm:pt modelId="{D0C5E0C0-A6AE-41E5-824D-57D536FB96C2}" type="pres">
      <dgm:prSet presAssocID="{7D8500E1-3A1C-48F0-ACF3-1AE651BCFFA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F233A39-2EB3-4D2D-9506-B946A9519CE8}" type="pres">
      <dgm:prSet presAssocID="{D200F932-C9F3-4317-B5C4-40C9252124D1}" presName="hierRoot2" presStyleCnt="0">
        <dgm:presLayoutVars>
          <dgm:hierBranch val="init"/>
        </dgm:presLayoutVars>
      </dgm:prSet>
      <dgm:spPr/>
    </dgm:pt>
    <dgm:pt modelId="{68E08191-714E-4E75-A6DA-C7200ECD32AE}" type="pres">
      <dgm:prSet presAssocID="{D200F932-C9F3-4317-B5C4-40C9252124D1}" presName="rootComposite" presStyleCnt="0"/>
      <dgm:spPr/>
    </dgm:pt>
    <dgm:pt modelId="{6FF8307A-4B4B-4928-8378-B0963FC6C4BE}" type="pres">
      <dgm:prSet presAssocID="{D200F932-C9F3-4317-B5C4-40C9252124D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149AD3-DBE3-4CD3-BD1A-4B02FFF1ACE8}" type="pres">
      <dgm:prSet presAssocID="{D200F932-C9F3-4317-B5C4-40C9252124D1}" presName="rootConnector" presStyleLbl="node2" presStyleIdx="0" presStyleCnt="3"/>
      <dgm:spPr/>
      <dgm:t>
        <a:bodyPr/>
        <a:lstStyle/>
        <a:p>
          <a:endParaRPr lang="ru-RU"/>
        </a:p>
      </dgm:t>
    </dgm:pt>
    <dgm:pt modelId="{464673BC-C716-4BBF-8407-4163242E8CCC}" type="pres">
      <dgm:prSet presAssocID="{D200F932-C9F3-4317-B5C4-40C9252124D1}" presName="hierChild4" presStyleCnt="0"/>
      <dgm:spPr/>
    </dgm:pt>
    <dgm:pt modelId="{297D4A59-B651-4D7B-8339-0BD26A1368DF}" type="pres">
      <dgm:prSet presAssocID="{04DEC749-D0AD-47BD-BB4A-3329011A39EE}" presName="Name37" presStyleLbl="parChTrans1D3" presStyleIdx="0" presStyleCnt="1"/>
      <dgm:spPr/>
      <dgm:t>
        <a:bodyPr/>
        <a:lstStyle/>
        <a:p>
          <a:endParaRPr lang="ru-RU"/>
        </a:p>
      </dgm:t>
    </dgm:pt>
    <dgm:pt modelId="{C06C77DD-B9FD-4183-907F-B31B40A40156}" type="pres">
      <dgm:prSet presAssocID="{D8003C67-C29A-4AF4-81B0-CF8167701553}" presName="hierRoot2" presStyleCnt="0">
        <dgm:presLayoutVars>
          <dgm:hierBranch val="init"/>
        </dgm:presLayoutVars>
      </dgm:prSet>
      <dgm:spPr/>
    </dgm:pt>
    <dgm:pt modelId="{BD6EDE8D-B088-40B5-B546-86718731BD0F}" type="pres">
      <dgm:prSet presAssocID="{D8003C67-C29A-4AF4-81B0-CF8167701553}" presName="rootComposite" presStyleCnt="0"/>
      <dgm:spPr/>
    </dgm:pt>
    <dgm:pt modelId="{BA334035-A6E4-454E-B606-FFF581858A21}" type="pres">
      <dgm:prSet presAssocID="{D8003C67-C29A-4AF4-81B0-CF8167701553}" presName="rootText" presStyleLbl="node3" presStyleIdx="0" presStyleCnt="1" custScaleX="292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833DA-D618-4DB5-84D4-1174573DE8C6}" type="pres">
      <dgm:prSet presAssocID="{D8003C67-C29A-4AF4-81B0-CF8167701553}" presName="rootConnector" presStyleLbl="node3" presStyleIdx="0" presStyleCnt="1"/>
      <dgm:spPr/>
      <dgm:t>
        <a:bodyPr/>
        <a:lstStyle/>
        <a:p>
          <a:endParaRPr lang="ru-RU"/>
        </a:p>
      </dgm:t>
    </dgm:pt>
    <dgm:pt modelId="{E2F7C44B-4054-4F8A-A156-1DC9665AB20D}" type="pres">
      <dgm:prSet presAssocID="{D8003C67-C29A-4AF4-81B0-CF8167701553}" presName="hierChild4" presStyleCnt="0"/>
      <dgm:spPr/>
    </dgm:pt>
    <dgm:pt modelId="{81A29842-B157-4D20-8FC1-B544829D6C68}" type="pres">
      <dgm:prSet presAssocID="{D8003C67-C29A-4AF4-81B0-CF8167701553}" presName="hierChild5" presStyleCnt="0"/>
      <dgm:spPr/>
    </dgm:pt>
    <dgm:pt modelId="{3080E0F8-5B8E-4FC4-968F-D9F424706252}" type="pres">
      <dgm:prSet presAssocID="{D200F932-C9F3-4317-B5C4-40C9252124D1}" presName="hierChild5" presStyleCnt="0"/>
      <dgm:spPr/>
    </dgm:pt>
    <dgm:pt modelId="{3DABB9BF-A59B-438E-8DA4-204B36523242}" type="pres">
      <dgm:prSet presAssocID="{6F5B2D6C-3A20-4D05-AFCD-B7F1B8196F1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3A8A9D1-0ECD-4A02-A720-EEED4629D0AD}" type="pres">
      <dgm:prSet presAssocID="{B78963C9-310E-46D3-B089-F3B7C64C41E5}" presName="hierRoot2" presStyleCnt="0">
        <dgm:presLayoutVars>
          <dgm:hierBranch val="init"/>
        </dgm:presLayoutVars>
      </dgm:prSet>
      <dgm:spPr/>
    </dgm:pt>
    <dgm:pt modelId="{548CE65E-8008-42DB-B266-EDDA1681E0AE}" type="pres">
      <dgm:prSet presAssocID="{B78963C9-310E-46D3-B089-F3B7C64C41E5}" presName="rootComposite" presStyleCnt="0"/>
      <dgm:spPr/>
    </dgm:pt>
    <dgm:pt modelId="{891A699C-7B60-41D8-B048-5249EC7840B4}" type="pres">
      <dgm:prSet presAssocID="{B78963C9-310E-46D3-B089-F3B7C64C41E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C25721-08E8-4FB4-97EE-74D2DF500022}" type="pres">
      <dgm:prSet presAssocID="{B78963C9-310E-46D3-B089-F3B7C64C41E5}" presName="rootConnector" presStyleLbl="node2" presStyleIdx="1" presStyleCnt="3"/>
      <dgm:spPr/>
      <dgm:t>
        <a:bodyPr/>
        <a:lstStyle/>
        <a:p>
          <a:endParaRPr lang="ru-RU"/>
        </a:p>
      </dgm:t>
    </dgm:pt>
    <dgm:pt modelId="{4930C51B-14E9-4E02-A187-0B23EA3AA958}" type="pres">
      <dgm:prSet presAssocID="{B78963C9-310E-46D3-B089-F3B7C64C41E5}" presName="hierChild4" presStyleCnt="0"/>
      <dgm:spPr/>
    </dgm:pt>
    <dgm:pt modelId="{5478B4B0-4E2B-4E6E-A55E-DB161635D5E9}" type="pres">
      <dgm:prSet presAssocID="{B78963C9-310E-46D3-B089-F3B7C64C41E5}" presName="hierChild5" presStyleCnt="0"/>
      <dgm:spPr/>
    </dgm:pt>
    <dgm:pt modelId="{8EF31B6A-8E65-4498-9557-F782ED6C2004}" type="pres">
      <dgm:prSet presAssocID="{5670BB59-470F-4678-A9F9-55FACFC9168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7AB9E3D-AC55-4D45-8153-3932EDBED266}" type="pres">
      <dgm:prSet presAssocID="{6A1826F1-7C1F-459C-AF2F-B29292EED1D6}" presName="hierRoot2" presStyleCnt="0">
        <dgm:presLayoutVars>
          <dgm:hierBranch val="init"/>
        </dgm:presLayoutVars>
      </dgm:prSet>
      <dgm:spPr/>
    </dgm:pt>
    <dgm:pt modelId="{99268101-027C-4ECF-B3B2-6A19BF55C49D}" type="pres">
      <dgm:prSet presAssocID="{6A1826F1-7C1F-459C-AF2F-B29292EED1D6}" presName="rootComposite" presStyleCnt="0"/>
      <dgm:spPr/>
    </dgm:pt>
    <dgm:pt modelId="{1BBD94F6-E54B-46B3-8C1D-D35D58C0A242}" type="pres">
      <dgm:prSet presAssocID="{6A1826F1-7C1F-459C-AF2F-B29292EED1D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F088A9-38AC-4537-B7DB-67FCFCEA2527}" type="pres">
      <dgm:prSet presAssocID="{6A1826F1-7C1F-459C-AF2F-B29292EED1D6}" presName="rootConnector" presStyleLbl="node2" presStyleIdx="2" presStyleCnt="3"/>
      <dgm:spPr/>
      <dgm:t>
        <a:bodyPr/>
        <a:lstStyle/>
        <a:p>
          <a:endParaRPr lang="ru-RU"/>
        </a:p>
      </dgm:t>
    </dgm:pt>
    <dgm:pt modelId="{3EEEF71E-0F34-4EC0-A689-E60D969D2D4B}" type="pres">
      <dgm:prSet presAssocID="{6A1826F1-7C1F-459C-AF2F-B29292EED1D6}" presName="hierChild4" presStyleCnt="0"/>
      <dgm:spPr/>
    </dgm:pt>
    <dgm:pt modelId="{F6655F76-6647-4F63-979E-2A8A7ED0E6CF}" type="pres">
      <dgm:prSet presAssocID="{6A1826F1-7C1F-459C-AF2F-B29292EED1D6}" presName="hierChild5" presStyleCnt="0"/>
      <dgm:spPr/>
    </dgm:pt>
    <dgm:pt modelId="{17F87E77-A35C-4E28-88C5-C14DD94435FD}" type="pres">
      <dgm:prSet presAssocID="{44882035-9D9B-47AE-B9F7-0F275513C80F}" presName="hierChild3" presStyleCnt="0"/>
      <dgm:spPr/>
    </dgm:pt>
  </dgm:ptLst>
  <dgm:cxnLst>
    <dgm:cxn modelId="{A862F93C-F5F7-491F-9C15-AC569785B82C}" type="presOf" srcId="{6F5B2D6C-3A20-4D05-AFCD-B7F1B8196F1B}" destId="{3DABB9BF-A59B-438E-8DA4-204B36523242}" srcOrd="0" destOrd="0" presId="urn:microsoft.com/office/officeart/2005/8/layout/orgChart1"/>
    <dgm:cxn modelId="{044D4E5B-96FA-42DD-BCA0-6B3CAFA06468}" type="presOf" srcId="{04DEC749-D0AD-47BD-BB4A-3329011A39EE}" destId="{297D4A59-B651-4D7B-8339-0BD26A1368DF}" srcOrd="0" destOrd="0" presId="urn:microsoft.com/office/officeart/2005/8/layout/orgChart1"/>
    <dgm:cxn modelId="{3B8717E6-83A9-4FFD-9208-0D48333757E7}" type="presOf" srcId="{D200F932-C9F3-4317-B5C4-40C9252124D1}" destId="{99149AD3-DBE3-4CD3-BD1A-4B02FFF1ACE8}" srcOrd="1" destOrd="0" presId="urn:microsoft.com/office/officeart/2005/8/layout/orgChart1"/>
    <dgm:cxn modelId="{A42AB7B6-4F8A-4C5C-9CA7-89B750A1CFA5}" type="presOf" srcId="{D200F932-C9F3-4317-B5C4-40C9252124D1}" destId="{6FF8307A-4B4B-4928-8378-B0963FC6C4BE}" srcOrd="0" destOrd="0" presId="urn:microsoft.com/office/officeart/2005/8/layout/orgChart1"/>
    <dgm:cxn modelId="{B138F19E-9AFD-413C-8A9E-85A6C31F479D}" type="presOf" srcId="{B78963C9-310E-46D3-B089-F3B7C64C41E5}" destId="{891A699C-7B60-41D8-B048-5249EC7840B4}" srcOrd="0" destOrd="0" presId="urn:microsoft.com/office/officeart/2005/8/layout/orgChart1"/>
    <dgm:cxn modelId="{4298ACBC-BB2D-4938-BABF-43D779250585}" type="presOf" srcId="{D8003C67-C29A-4AF4-81B0-CF8167701553}" destId="{BA334035-A6E4-454E-B606-FFF581858A21}" srcOrd="0" destOrd="0" presId="urn:microsoft.com/office/officeart/2005/8/layout/orgChart1"/>
    <dgm:cxn modelId="{A5B32946-18CC-41D8-88CB-C910E95E8CF7}" srcId="{44882035-9D9B-47AE-B9F7-0F275513C80F}" destId="{B78963C9-310E-46D3-B089-F3B7C64C41E5}" srcOrd="1" destOrd="0" parTransId="{6F5B2D6C-3A20-4D05-AFCD-B7F1B8196F1B}" sibTransId="{4453758D-BBCA-4BB5-9031-0E96EAC05FCF}"/>
    <dgm:cxn modelId="{550B4FFC-3187-4BF0-9F1C-3AC2E63AD453}" type="presOf" srcId="{6A1826F1-7C1F-459C-AF2F-B29292EED1D6}" destId="{1BBD94F6-E54B-46B3-8C1D-D35D58C0A242}" srcOrd="0" destOrd="0" presId="urn:microsoft.com/office/officeart/2005/8/layout/orgChart1"/>
    <dgm:cxn modelId="{691FD59E-A5BC-47C2-844E-9B3AE16A624C}" type="presOf" srcId="{44882035-9D9B-47AE-B9F7-0F275513C80F}" destId="{41750942-4EAA-4BA8-A3EB-09155E0A4696}" srcOrd="0" destOrd="0" presId="urn:microsoft.com/office/officeart/2005/8/layout/orgChart1"/>
    <dgm:cxn modelId="{63A2E4B2-E7B9-431D-98A8-62F18E293810}" type="presOf" srcId="{5670BB59-470F-4678-A9F9-55FACFC91683}" destId="{8EF31B6A-8E65-4498-9557-F782ED6C2004}" srcOrd="0" destOrd="0" presId="urn:microsoft.com/office/officeart/2005/8/layout/orgChart1"/>
    <dgm:cxn modelId="{DD9D6AD6-5900-46CF-A7B5-678C3A834DA3}" type="presOf" srcId="{15840F78-FFD3-4B1C-A23F-6628E269AC98}" destId="{CF3019C2-D591-475D-8AE5-08EFF66986B2}" srcOrd="0" destOrd="0" presId="urn:microsoft.com/office/officeart/2005/8/layout/orgChart1"/>
    <dgm:cxn modelId="{F76ABD7A-4929-46AF-A8E1-34106FC3BFF6}" type="presOf" srcId="{44882035-9D9B-47AE-B9F7-0F275513C80F}" destId="{ADE554C3-515B-40E6-AEAE-DF579B8B3A59}" srcOrd="1" destOrd="0" presId="urn:microsoft.com/office/officeart/2005/8/layout/orgChart1"/>
    <dgm:cxn modelId="{5ED20B56-5B0F-44C5-8C81-9F186BABE98C}" srcId="{44882035-9D9B-47AE-B9F7-0F275513C80F}" destId="{D200F932-C9F3-4317-B5C4-40C9252124D1}" srcOrd="0" destOrd="0" parTransId="{7D8500E1-3A1C-48F0-ACF3-1AE651BCFFA1}" sibTransId="{201EAA3C-79C4-4BA7-8419-1F493E4F0688}"/>
    <dgm:cxn modelId="{E88FD238-8ECE-42E8-AEB9-43F64B100864}" type="presOf" srcId="{7D8500E1-3A1C-48F0-ACF3-1AE651BCFFA1}" destId="{D0C5E0C0-A6AE-41E5-824D-57D536FB96C2}" srcOrd="0" destOrd="0" presId="urn:microsoft.com/office/officeart/2005/8/layout/orgChart1"/>
    <dgm:cxn modelId="{126FD4CD-0D5A-4E65-8BE2-9D36FDF71AB1}" srcId="{D200F932-C9F3-4317-B5C4-40C9252124D1}" destId="{D8003C67-C29A-4AF4-81B0-CF8167701553}" srcOrd="0" destOrd="0" parTransId="{04DEC749-D0AD-47BD-BB4A-3329011A39EE}" sibTransId="{AB5658F7-A5B7-47BE-8F73-53FB8E00AFE1}"/>
    <dgm:cxn modelId="{E2844F7B-0078-4EB9-8B4B-3C58F25BAD8B}" srcId="{44882035-9D9B-47AE-B9F7-0F275513C80F}" destId="{6A1826F1-7C1F-459C-AF2F-B29292EED1D6}" srcOrd="2" destOrd="0" parTransId="{5670BB59-470F-4678-A9F9-55FACFC91683}" sibTransId="{E8F17849-3173-419E-9C7B-DB2F7378395C}"/>
    <dgm:cxn modelId="{BB0CFB6B-AEC8-4246-B81A-84DDA2F8C45E}" type="presOf" srcId="{6A1826F1-7C1F-459C-AF2F-B29292EED1D6}" destId="{53F088A9-38AC-4537-B7DB-67FCFCEA2527}" srcOrd="1" destOrd="0" presId="urn:microsoft.com/office/officeart/2005/8/layout/orgChart1"/>
    <dgm:cxn modelId="{2E803889-88C3-4658-8FF8-690F7BE347CC}" srcId="{15840F78-FFD3-4B1C-A23F-6628E269AC98}" destId="{44882035-9D9B-47AE-B9F7-0F275513C80F}" srcOrd="0" destOrd="0" parTransId="{51D68969-18F4-4F93-B880-76EA0F13D974}" sibTransId="{8B2467BA-65CF-478F-BA10-B12A52D6B0CC}"/>
    <dgm:cxn modelId="{E5BCE8F1-EAB1-4E88-B90E-21C7A7CA5484}" type="presOf" srcId="{D8003C67-C29A-4AF4-81B0-CF8167701553}" destId="{022833DA-D618-4DB5-84D4-1174573DE8C6}" srcOrd="1" destOrd="0" presId="urn:microsoft.com/office/officeart/2005/8/layout/orgChart1"/>
    <dgm:cxn modelId="{6AF16A8C-B84F-403E-808D-7516E198B5F4}" type="presOf" srcId="{B78963C9-310E-46D3-B089-F3B7C64C41E5}" destId="{31C25721-08E8-4FB4-97EE-74D2DF500022}" srcOrd="1" destOrd="0" presId="urn:microsoft.com/office/officeart/2005/8/layout/orgChart1"/>
    <dgm:cxn modelId="{0A89195D-8793-4723-B224-32AD3B2E0AE9}" type="presParOf" srcId="{CF3019C2-D591-475D-8AE5-08EFF66986B2}" destId="{2F668724-F001-4C94-B20E-A4579EBDBED4}" srcOrd="0" destOrd="0" presId="urn:microsoft.com/office/officeart/2005/8/layout/orgChart1"/>
    <dgm:cxn modelId="{886D69ED-C8D0-41F8-82EE-707681D421D5}" type="presParOf" srcId="{2F668724-F001-4C94-B20E-A4579EBDBED4}" destId="{7584E5BC-597C-48EF-9F9C-2D4C93FCB857}" srcOrd="0" destOrd="0" presId="urn:microsoft.com/office/officeart/2005/8/layout/orgChart1"/>
    <dgm:cxn modelId="{C68B40C0-FA44-4246-8532-B33854CE00D1}" type="presParOf" srcId="{7584E5BC-597C-48EF-9F9C-2D4C93FCB857}" destId="{41750942-4EAA-4BA8-A3EB-09155E0A4696}" srcOrd="0" destOrd="0" presId="urn:microsoft.com/office/officeart/2005/8/layout/orgChart1"/>
    <dgm:cxn modelId="{9BCE4987-51C0-470F-B37E-DFA440D4F389}" type="presParOf" srcId="{7584E5BC-597C-48EF-9F9C-2D4C93FCB857}" destId="{ADE554C3-515B-40E6-AEAE-DF579B8B3A59}" srcOrd="1" destOrd="0" presId="urn:microsoft.com/office/officeart/2005/8/layout/orgChart1"/>
    <dgm:cxn modelId="{F96196A4-058F-42B9-BBC7-96EA04EB7A2F}" type="presParOf" srcId="{2F668724-F001-4C94-B20E-A4579EBDBED4}" destId="{66C8B313-1377-4547-BFC6-680F95BFFD85}" srcOrd="1" destOrd="0" presId="urn:microsoft.com/office/officeart/2005/8/layout/orgChart1"/>
    <dgm:cxn modelId="{93626FC5-6479-46D5-8B4A-80B78A8722CA}" type="presParOf" srcId="{66C8B313-1377-4547-BFC6-680F95BFFD85}" destId="{D0C5E0C0-A6AE-41E5-824D-57D536FB96C2}" srcOrd="0" destOrd="0" presId="urn:microsoft.com/office/officeart/2005/8/layout/orgChart1"/>
    <dgm:cxn modelId="{0D6D8996-3843-4C21-968A-FAB9D82B91E1}" type="presParOf" srcId="{66C8B313-1377-4547-BFC6-680F95BFFD85}" destId="{CF233A39-2EB3-4D2D-9506-B946A9519CE8}" srcOrd="1" destOrd="0" presId="urn:microsoft.com/office/officeart/2005/8/layout/orgChart1"/>
    <dgm:cxn modelId="{317DBF0F-F1FF-492B-B61C-244102EB7B7C}" type="presParOf" srcId="{CF233A39-2EB3-4D2D-9506-B946A9519CE8}" destId="{68E08191-714E-4E75-A6DA-C7200ECD32AE}" srcOrd="0" destOrd="0" presId="urn:microsoft.com/office/officeart/2005/8/layout/orgChart1"/>
    <dgm:cxn modelId="{4C4EDA51-87C2-4AF0-82A2-90BE2BFF5A53}" type="presParOf" srcId="{68E08191-714E-4E75-A6DA-C7200ECD32AE}" destId="{6FF8307A-4B4B-4928-8378-B0963FC6C4BE}" srcOrd="0" destOrd="0" presId="urn:microsoft.com/office/officeart/2005/8/layout/orgChart1"/>
    <dgm:cxn modelId="{3F7EAE41-81EC-4B6D-9315-5878E0455EC7}" type="presParOf" srcId="{68E08191-714E-4E75-A6DA-C7200ECD32AE}" destId="{99149AD3-DBE3-4CD3-BD1A-4B02FFF1ACE8}" srcOrd="1" destOrd="0" presId="urn:microsoft.com/office/officeart/2005/8/layout/orgChart1"/>
    <dgm:cxn modelId="{6D7B8213-40F2-46BA-90EC-C8F60F8929B4}" type="presParOf" srcId="{CF233A39-2EB3-4D2D-9506-B946A9519CE8}" destId="{464673BC-C716-4BBF-8407-4163242E8CCC}" srcOrd="1" destOrd="0" presId="urn:microsoft.com/office/officeart/2005/8/layout/orgChart1"/>
    <dgm:cxn modelId="{CB688ACB-7AD4-4E4F-82EA-CFA02AFC33C4}" type="presParOf" srcId="{464673BC-C716-4BBF-8407-4163242E8CCC}" destId="{297D4A59-B651-4D7B-8339-0BD26A1368DF}" srcOrd="0" destOrd="0" presId="urn:microsoft.com/office/officeart/2005/8/layout/orgChart1"/>
    <dgm:cxn modelId="{7D643A45-A97D-4318-9A57-AD4AA5331C19}" type="presParOf" srcId="{464673BC-C716-4BBF-8407-4163242E8CCC}" destId="{C06C77DD-B9FD-4183-907F-B31B40A40156}" srcOrd="1" destOrd="0" presId="urn:microsoft.com/office/officeart/2005/8/layout/orgChart1"/>
    <dgm:cxn modelId="{1F7F4E4A-F683-4C3D-B7BC-96656A64FB80}" type="presParOf" srcId="{C06C77DD-B9FD-4183-907F-B31B40A40156}" destId="{BD6EDE8D-B088-40B5-B546-86718731BD0F}" srcOrd="0" destOrd="0" presId="urn:microsoft.com/office/officeart/2005/8/layout/orgChart1"/>
    <dgm:cxn modelId="{3F675E02-CF68-4A20-AC3E-7FBBBB3855CA}" type="presParOf" srcId="{BD6EDE8D-B088-40B5-B546-86718731BD0F}" destId="{BA334035-A6E4-454E-B606-FFF581858A21}" srcOrd="0" destOrd="0" presId="urn:microsoft.com/office/officeart/2005/8/layout/orgChart1"/>
    <dgm:cxn modelId="{4C349E81-466D-49E4-A748-B9767112289C}" type="presParOf" srcId="{BD6EDE8D-B088-40B5-B546-86718731BD0F}" destId="{022833DA-D618-4DB5-84D4-1174573DE8C6}" srcOrd="1" destOrd="0" presId="urn:microsoft.com/office/officeart/2005/8/layout/orgChart1"/>
    <dgm:cxn modelId="{C29BC111-575D-4226-9EDE-A7D0FE8038A0}" type="presParOf" srcId="{C06C77DD-B9FD-4183-907F-B31B40A40156}" destId="{E2F7C44B-4054-4F8A-A156-1DC9665AB20D}" srcOrd="1" destOrd="0" presId="urn:microsoft.com/office/officeart/2005/8/layout/orgChart1"/>
    <dgm:cxn modelId="{F017F8BC-2702-4F87-A19F-3E660526CBDD}" type="presParOf" srcId="{C06C77DD-B9FD-4183-907F-B31B40A40156}" destId="{81A29842-B157-4D20-8FC1-B544829D6C68}" srcOrd="2" destOrd="0" presId="urn:microsoft.com/office/officeart/2005/8/layout/orgChart1"/>
    <dgm:cxn modelId="{43E475D3-076C-40E6-9C00-BF2D9676107D}" type="presParOf" srcId="{CF233A39-2EB3-4D2D-9506-B946A9519CE8}" destId="{3080E0F8-5B8E-4FC4-968F-D9F424706252}" srcOrd="2" destOrd="0" presId="urn:microsoft.com/office/officeart/2005/8/layout/orgChart1"/>
    <dgm:cxn modelId="{A1B22FFD-C2F5-4AA8-B41F-A41CFC74144C}" type="presParOf" srcId="{66C8B313-1377-4547-BFC6-680F95BFFD85}" destId="{3DABB9BF-A59B-438E-8DA4-204B36523242}" srcOrd="2" destOrd="0" presId="urn:microsoft.com/office/officeart/2005/8/layout/orgChart1"/>
    <dgm:cxn modelId="{80C4F1D6-D913-433F-9462-E783BF1A177C}" type="presParOf" srcId="{66C8B313-1377-4547-BFC6-680F95BFFD85}" destId="{43A8A9D1-0ECD-4A02-A720-EEED4629D0AD}" srcOrd="3" destOrd="0" presId="urn:microsoft.com/office/officeart/2005/8/layout/orgChart1"/>
    <dgm:cxn modelId="{58F826FE-0FDA-4C64-918F-39BC36E09151}" type="presParOf" srcId="{43A8A9D1-0ECD-4A02-A720-EEED4629D0AD}" destId="{548CE65E-8008-42DB-B266-EDDA1681E0AE}" srcOrd="0" destOrd="0" presId="urn:microsoft.com/office/officeart/2005/8/layout/orgChart1"/>
    <dgm:cxn modelId="{F7C54D8B-C407-407D-8E85-512318F1D77B}" type="presParOf" srcId="{548CE65E-8008-42DB-B266-EDDA1681E0AE}" destId="{891A699C-7B60-41D8-B048-5249EC7840B4}" srcOrd="0" destOrd="0" presId="urn:microsoft.com/office/officeart/2005/8/layout/orgChart1"/>
    <dgm:cxn modelId="{B718DEEE-4A38-40C7-8D0D-B30944635842}" type="presParOf" srcId="{548CE65E-8008-42DB-B266-EDDA1681E0AE}" destId="{31C25721-08E8-4FB4-97EE-74D2DF500022}" srcOrd="1" destOrd="0" presId="urn:microsoft.com/office/officeart/2005/8/layout/orgChart1"/>
    <dgm:cxn modelId="{014ACC89-CAB6-44B9-81A7-15099A6295EB}" type="presParOf" srcId="{43A8A9D1-0ECD-4A02-A720-EEED4629D0AD}" destId="{4930C51B-14E9-4E02-A187-0B23EA3AA958}" srcOrd="1" destOrd="0" presId="urn:microsoft.com/office/officeart/2005/8/layout/orgChart1"/>
    <dgm:cxn modelId="{FFB75703-DF83-45A8-8430-885C129C0862}" type="presParOf" srcId="{43A8A9D1-0ECD-4A02-A720-EEED4629D0AD}" destId="{5478B4B0-4E2B-4E6E-A55E-DB161635D5E9}" srcOrd="2" destOrd="0" presId="urn:microsoft.com/office/officeart/2005/8/layout/orgChart1"/>
    <dgm:cxn modelId="{641B8258-3727-456B-BF32-7E33DCCA5536}" type="presParOf" srcId="{66C8B313-1377-4547-BFC6-680F95BFFD85}" destId="{8EF31B6A-8E65-4498-9557-F782ED6C2004}" srcOrd="4" destOrd="0" presId="urn:microsoft.com/office/officeart/2005/8/layout/orgChart1"/>
    <dgm:cxn modelId="{666628B9-6DB7-4C73-976E-0B06F1B8D2A7}" type="presParOf" srcId="{66C8B313-1377-4547-BFC6-680F95BFFD85}" destId="{97AB9E3D-AC55-4D45-8153-3932EDBED266}" srcOrd="5" destOrd="0" presId="urn:microsoft.com/office/officeart/2005/8/layout/orgChart1"/>
    <dgm:cxn modelId="{C68803F6-CEC8-4934-83BC-F567696F4163}" type="presParOf" srcId="{97AB9E3D-AC55-4D45-8153-3932EDBED266}" destId="{99268101-027C-4ECF-B3B2-6A19BF55C49D}" srcOrd="0" destOrd="0" presId="urn:microsoft.com/office/officeart/2005/8/layout/orgChart1"/>
    <dgm:cxn modelId="{1E7A5EA0-DA0D-448F-9A24-1AA1ADF4A0AE}" type="presParOf" srcId="{99268101-027C-4ECF-B3B2-6A19BF55C49D}" destId="{1BBD94F6-E54B-46B3-8C1D-D35D58C0A242}" srcOrd="0" destOrd="0" presId="urn:microsoft.com/office/officeart/2005/8/layout/orgChart1"/>
    <dgm:cxn modelId="{0C164DB8-B043-4089-BC47-2C3EDC242DD8}" type="presParOf" srcId="{99268101-027C-4ECF-B3B2-6A19BF55C49D}" destId="{53F088A9-38AC-4537-B7DB-67FCFCEA2527}" srcOrd="1" destOrd="0" presId="urn:microsoft.com/office/officeart/2005/8/layout/orgChart1"/>
    <dgm:cxn modelId="{A89D8592-C7DD-4B58-8062-AE97463F3CD3}" type="presParOf" srcId="{97AB9E3D-AC55-4D45-8153-3932EDBED266}" destId="{3EEEF71E-0F34-4EC0-A689-E60D969D2D4B}" srcOrd="1" destOrd="0" presId="urn:microsoft.com/office/officeart/2005/8/layout/orgChart1"/>
    <dgm:cxn modelId="{F33A5A8A-A158-42B9-ABB3-619645953CC1}" type="presParOf" srcId="{97AB9E3D-AC55-4D45-8153-3932EDBED266}" destId="{F6655F76-6647-4F63-979E-2A8A7ED0E6CF}" srcOrd="2" destOrd="0" presId="urn:microsoft.com/office/officeart/2005/8/layout/orgChart1"/>
    <dgm:cxn modelId="{DE3D2381-6511-4B4B-BBF6-3A8948878F93}" type="presParOf" srcId="{2F668724-F001-4C94-B20E-A4579EBDBED4}" destId="{17F87E77-A35C-4E28-88C5-C14DD94435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4B9A7-0650-46DA-A0B4-615945C6FF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75DF91-143B-4056-8033-DA14C272315E}">
      <dgm:prSet phldrT="[Текст]" custT="1"/>
      <dgm:spPr/>
      <dgm:t>
        <a:bodyPr/>
        <a:lstStyle/>
        <a:p>
          <a:r>
            <a:rPr lang="ru-RU" sz="3600" dirty="0" smtClean="0"/>
            <a:t>Стебли</a:t>
          </a:r>
        </a:p>
        <a:p>
          <a:r>
            <a:rPr lang="ru-RU" sz="3600" dirty="0" smtClean="0"/>
            <a:t>(по длине междоузлий)</a:t>
          </a:r>
          <a:endParaRPr lang="ru-RU" sz="3600" dirty="0"/>
        </a:p>
      </dgm:t>
    </dgm:pt>
    <dgm:pt modelId="{306B34FC-E522-477A-8FF4-0CAABBE63454}" type="parTrans" cxnId="{117CC357-C0D3-4249-93DD-BFE510ACFCDE}">
      <dgm:prSet/>
      <dgm:spPr/>
      <dgm:t>
        <a:bodyPr/>
        <a:lstStyle/>
        <a:p>
          <a:endParaRPr lang="ru-RU"/>
        </a:p>
      </dgm:t>
    </dgm:pt>
    <dgm:pt modelId="{BFB343C5-6EA4-4A4A-A184-379E6F80A44B}" type="sibTrans" cxnId="{117CC357-C0D3-4249-93DD-BFE510ACFCDE}">
      <dgm:prSet/>
      <dgm:spPr/>
      <dgm:t>
        <a:bodyPr/>
        <a:lstStyle/>
        <a:p>
          <a:endParaRPr lang="ru-RU"/>
        </a:p>
      </dgm:t>
    </dgm:pt>
    <dgm:pt modelId="{F2CE57DF-D547-4C96-BF8E-C31978461315}">
      <dgm:prSet phldrT="[Текст]"/>
      <dgm:spPr/>
      <dgm:t>
        <a:bodyPr/>
        <a:lstStyle/>
        <a:p>
          <a:r>
            <a:rPr lang="ru-RU" dirty="0" smtClean="0"/>
            <a:t>Удлинённые</a:t>
          </a:r>
          <a:endParaRPr lang="ru-RU" dirty="0"/>
        </a:p>
      </dgm:t>
    </dgm:pt>
    <dgm:pt modelId="{053FF146-C94B-4C52-B096-44E37DCD8F95}" type="parTrans" cxnId="{78BF116A-054F-4755-9136-E33019C8F0CD}">
      <dgm:prSet/>
      <dgm:spPr/>
      <dgm:t>
        <a:bodyPr/>
        <a:lstStyle/>
        <a:p>
          <a:endParaRPr lang="ru-RU"/>
        </a:p>
      </dgm:t>
    </dgm:pt>
    <dgm:pt modelId="{B34D25A1-F759-4D94-9FBF-A865E7D23D7C}" type="sibTrans" cxnId="{78BF116A-054F-4755-9136-E33019C8F0CD}">
      <dgm:prSet/>
      <dgm:spPr/>
      <dgm:t>
        <a:bodyPr/>
        <a:lstStyle/>
        <a:p>
          <a:endParaRPr lang="ru-RU"/>
        </a:p>
      </dgm:t>
    </dgm:pt>
    <dgm:pt modelId="{BFFCF2C7-5C01-44A1-8862-DEC1732A2697}">
      <dgm:prSet phldrT="[Текст]"/>
      <dgm:spPr/>
      <dgm:t>
        <a:bodyPr/>
        <a:lstStyle/>
        <a:p>
          <a:r>
            <a:rPr lang="ru-RU" dirty="0" smtClean="0"/>
            <a:t>Укороченные</a:t>
          </a:r>
          <a:endParaRPr lang="ru-RU" dirty="0"/>
        </a:p>
      </dgm:t>
    </dgm:pt>
    <dgm:pt modelId="{BC86C2FB-D30F-4F3D-B50F-43CBB193459D}" type="parTrans" cxnId="{89A4B6A2-D656-4C49-A95D-F90B9FB23333}">
      <dgm:prSet/>
      <dgm:spPr/>
      <dgm:t>
        <a:bodyPr/>
        <a:lstStyle/>
        <a:p>
          <a:endParaRPr lang="ru-RU"/>
        </a:p>
      </dgm:t>
    </dgm:pt>
    <dgm:pt modelId="{69EEB698-27D3-4F4C-B91B-EC279ADE5259}" type="sibTrans" cxnId="{89A4B6A2-D656-4C49-A95D-F90B9FB23333}">
      <dgm:prSet/>
      <dgm:spPr/>
      <dgm:t>
        <a:bodyPr/>
        <a:lstStyle/>
        <a:p>
          <a:endParaRPr lang="ru-RU"/>
        </a:p>
      </dgm:t>
    </dgm:pt>
    <dgm:pt modelId="{62269230-1662-4B0F-B975-A22C71217967}" type="pres">
      <dgm:prSet presAssocID="{FEA4B9A7-0650-46DA-A0B4-615945C6F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AA0DDC-F8E4-4B73-A90C-33CA717485AC}" type="pres">
      <dgm:prSet presAssocID="{8D75DF91-143B-4056-8033-DA14C272315E}" presName="hierRoot1" presStyleCnt="0">
        <dgm:presLayoutVars>
          <dgm:hierBranch val="init"/>
        </dgm:presLayoutVars>
      </dgm:prSet>
      <dgm:spPr/>
    </dgm:pt>
    <dgm:pt modelId="{DBB4A704-1E75-458A-BE21-49718B6BA977}" type="pres">
      <dgm:prSet presAssocID="{8D75DF91-143B-4056-8033-DA14C272315E}" presName="rootComposite1" presStyleCnt="0"/>
      <dgm:spPr/>
    </dgm:pt>
    <dgm:pt modelId="{8C553C84-2CDE-421B-9947-C619E2B8DBE0}" type="pres">
      <dgm:prSet presAssocID="{8D75DF91-143B-4056-8033-DA14C272315E}" presName="rootText1" presStyleLbl="node0" presStyleIdx="0" presStyleCnt="1" custScaleX="291011" custScaleY="141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B33F51-2922-464E-884D-A36E48CE19A7}" type="pres">
      <dgm:prSet presAssocID="{8D75DF91-143B-4056-8033-DA14C272315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F3DF95F-4070-4358-93F9-42E9E8EC8B66}" type="pres">
      <dgm:prSet presAssocID="{8D75DF91-143B-4056-8033-DA14C272315E}" presName="hierChild2" presStyleCnt="0"/>
      <dgm:spPr/>
    </dgm:pt>
    <dgm:pt modelId="{48942EBF-848A-4B30-93DB-C735C509BD6C}" type="pres">
      <dgm:prSet presAssocID="{053FF146-C94B-4C52-B096-44E37DCD8F9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14D108B-B584-41DC-BB89-203D211E83A9}" type="pres">
      <dgm:prSet presAssocID="{F2CE57DF-D547-4C96-BF8E-C31978461315}" presName="hierRoot2" presStyleCnt="0">
        <dgm:presLayoutVars>
          <dgm:hierBranch val="init"/>
        </dgm:presLayoutVars>
      </dgm:prSet>
      <dgm:spPr/>
    </dgm:pt>
    <dgm:pt modelId="{EFA8C169-66BE-4776-8731-0D072362588C}" type="pres">
      <dgm:prSet presAssocID="{F2CE57DF-D547-4C96-BF8E-C31978461315}" presName="rootComposite" presStyleCnt="0"/>
      <dgm:spPr/>
    </dgm:pt>
    <dgm:pt modelId="{9882AE36-7D93-4F21-8432-619FDA26E903}" type="pres">
      <dgm:prSet presAssocID="{F2CE57DF-D547-4C96-BF8E-C31978461315}" presName="rootText" presStyleLbl="node2" presStyleIdx="0" presStyleCnt="2" custScaleX="290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667F3E-DD26-48DF-B674-9774F8843BFA}" type="pres">
      <dgm:prSet presAssocID="{F2CE57DF-D547-4C96-BF8E-C31978461315}" presName="rootConnector" presStyleLbl="node2" presStyleIdx="0" presStyleCnt="2"/>
      <dgm:spPr/>
      <dgm:t>
        <a:bodyPr/>
        <a:lstStyle/>
        <a:p>
          <a:endParaRPr lang="ru-RU"/>
        </a:p>
      </dgm:t>
    </dgm:pt>
    <dgm:pt modelId="{9B0AC649-00F3-453C-B7DA-14B74F2E9F39}" type="pres">
      <dgm:prSet presAssocID="{F2CE57DF-D547-4C96-BF8E-C31978461315}" presName="hierChild4" presStyleCnt="0"/>
      <dgm:spPr/>
    </dgm:pt>
    <dgm:pt modelId="{532D3564-B37E-431D-B401-A5232819F10A}" type="pres">
      <dgm:prSet presAssocID="{F2CE57DF-D547-4C96-BF8E-C31978461315}" presName="hierChild5" presStyleCnt="0"/>
      <dgm:spPr/>
    </dgm:pt>
    <dgm:pt modelId="{80AFD12A-CE8A-42DE-91A7-3C9EDD749B01}" type="pres">
      <dgm:prSet presAssocID="{BC86C2FB-D30F-4F3D-B50F-43CBB193459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29778FF-53E8-427A-8720-39E4AAC06204}" type="pres">
      <dgm:prSet presAssocID="{BFFCF2C7-5C01-44A1-8862-DEC1732A2697}" presName="hierRoot2" presStyleCnt="0">
        <dgm:presLayoutVars>
          <dgm:hierBranch val="init"/>
        </dgm:presLayoutVars>
      </dgm:prSet>
      <dgm:spPr/>
    </dgm:pt>
    <dgm:pt modelId="{5AEE45DF-6A7F-48F0-9F1F-C3F8AFCCA606}" type="pres">
      <dgm:prSet presAssocID="{BFFCF2C7-5C01-44A1-8862-DEC1732A2697}" presName="rootComposite" presStyleCnt="0"/>
      <dgm:spPr/>
    </dgm:pt>
    <dgm:pt modelId="{0FD4809D-F4F5-4EB1-BF9D-F6DF628D888A}" type="pres">
      <dgm:prSet presAssocID="{BFFCF2C7-5C01-44A1-8862-DEC1732A2697}" presName="rootText" presStyleLbl="node2" presStyleIdx="1" presStyleCnt="2" custScaleX="306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D67753-3C30-4ACB-8161-0964DF90CB54}" type="pres">
      <dgm:prSet presAssocID="{BFFCF2C7-5C01-44A1-8862-DEC1732A2697}" presName="rootConnector" presStyleLbl="node2" presStyleIdx="1" presStyleCnt="2"/>
      <dgm:spPr/>
      <dgm:t>
        <a:bodyPr/>
        <a:lstStyle/>
        <a:p>
          <a:endParaRPr lang="ru-RU"/>
        </a:p>
      </dgm:t>
    </dgm:pt>
    <dgm:pt modelId="{24BF1ED9-39EA-45E0-87CC-E587BDBC223A}" type="pres">
      <dgm:prSet presAssocID="{BFFCF2C7-5C01-44A1-8862-DEC1732A2697}" presName="hierChild4" presStyleCnt="0"/>
      <dgm:spPr/>
    </dgm:pt>
    <dgm:pt modelId="{38E5C45D-1613-4E14-B44F-9B804613FA76}" type="pres">
      <dgm:prSet presAssocID="{BFFCF2C7-5C01-44A1-8862-DEC1732A2697}" presName="hierChild5" presStyleCnt="0"/>
      <dgm:spPr/>
    </dgm:pt>
    <dgm:pt modelId="{BA186588-445D-44D1-B0D0-9FA0FEA43FA9}" type="pres">
      <dgm:prSet presAssocID="{8D75DF91-143B-4056-8033-DA14C272315E}" presName="hierChild3" presStyleCnt="0"/>
      <dgm:spPr/>
    </dgm:pt>
  </dgm:ptLst>
  <dgm:cxnLst>
    <dgm:cxn modelId="{A8D83D6C-9739-48B2-B0C3-CFD619014C2B}" type="presOf" srcId="{BFFCF2C7-5C01-44A1-8862-DEC1732A2697}" destId="{E4D67753-3C30-4ACB-8161-0964DF90CB54}" srcOrd="1" destOrd="0" presId="urn:microsoft.com/office/officeart/2005/8/layout/orgChart1"/>
    <dgm:cxn modelId="{7A9CDF5A-1B09-4D58-A2C8-C0703C5835B5}" type="presOf" srcId="{F2CE57DF-D547-4C96-BF8E-C31978461315}" destId="{9882AE36-7D93-4F21-8432-619FDA26E903}" srcOrd="0" destOrd="0" presId="urn:microsoft.com/office/officeart/2005/8/layout/orgChart1"/>
    <dgm:cxn modelId="{117CC357-C0D3-4249-93DD-BFE510ACFCDE}" srcId="{FEA4B9A7-0650-46DA-A0B4-615945C6FF2C}" destId="{8D75DF91-143B-4056-8033-DA14C272315E}" srcOrd="0" destOrd="0" parTransId="{306B34FC-E522-477A-8FF4-0CAABBE63454}" sibTransId="{BFB343C5-6EA4-4A4A-A184-379E6F80A44B}"/>
    <dgm:cxn modelId="{9C7D0666-79E1-4B24-B636-22F2441B9437}" type="presOf" srcId="{053FF146-C94B-4C52-B096-44E37DCD8F95}" destId="{48942EBF-848A-4B30-93DB-C735C509BD6C}" srcOrd="0" destOrd="0" presId="urn:microsoft.com/office/officeart/2005/8/layout/orgChart1"/>
    <dgm:cxn modelId="{89A4B6A2-D656-4C49-A95D-F90B9FB23333}" srcId="{8D75DF91-143B-4056-8033-DA14C272315E}" destId="{BFFCF2C7-5C01-44A1-8862-DEC1732A2697}" srcOrd="1" destOrd="0" parTransId="{BC86C2FB-D30F-4F3D-B50F-43CBB193459D}" sibTransId="{69EEB698-27D3-4F4C-B91B-EC279ADE5259}"/>
    <dgm:cxn modelId="{FEEE1BD4-99F3-4F69-B623-3E5E5552127C}" type="presOf" srcId="{BFFCF2C7-5C01-44A1-8862-DEC1732A2697}" destId="{0FD4809D-F4F5-4EB1-BF9D-F6DF628D888A}" srcOrd="0" destOrd="0" presId="urn:microsoft.com/office/officeart/2005/8/layout/orgChart1"/>
    <dgm:cxn modelId="{78BF116A-054F-4755-9136-E33019C8F0CD}" srcId="{8D75DF91-143B-4056-8033-DA14C272315E}" destId="{F2CE57DF-D547-4C96-BF8E-C31978461315}" srcOrd="0" destOrd="0" parTransId="{053FF146-C94B-4C52-B096-44E37DCD8F95}" sibTransId="{B34D25A1-F759-4D94-9FBF-A865E7D23D7C}"/>
    <dgm:cxn modelId="{829597F7-AEEA-46F0-98F7-68CAD042DDD5}" type="presOf" srcId="{BC86C2FB-D30F-4F3D-B50F-43CBB193459D}" destId="{80AFD12A-CE8A-42DE-91A7-3C9EDD749B01}" srcOrd="0" destOrd="0" presId="urn:microsoft.com/office/officeart/2005/8/layout/orgChart1"/>
    <dgm:cxn modelId="{69C9E804-6C6F-4F52-90AA-476CA84FA679}" type="presOf" srcId="{F2CE57DF-D547-4C96-BF8E-C31978461315}" destId="{52667F3E-DD26-48DF-B674-9774F8843BFA}" srcOrd="1" destOrd="0" presId="urn:microsoft.com/office/officeart/2005/8/layout/orgChart1"/>
    <dgm:cxn modelId="{DC5B892E-F063-4C90-8970-3143AE317DE9}" type="presOf" srcId="{8D75DF91-143B-4056-8033-DA14C272315E}" destId="{B8B33F51-2922-464E-884D-A36E48CE19A7}" srcOrd="1" destOrd="0" presId="urn:microsoft.com/office/officeart/2005/8/layout/orgChart1"/>
    <dgm:cxn modelId="{0CE796DC-CADA-4186-9CB1-F72A9FA33B76}" type="presOf" srcId="{8D75DF91-143B-4056-8033-DA14C272315E}" destId="{8C553C84-2CDE-421B-9947-C619E2B8DBE0}" srcOrd="0" destOrd="0" presId="urn:microsoft.com/office/officeart/2005/8/layout/orgChart1"/>
    <dgm:cxn modelId="{C1A13A4C-FEEE-4C72-9102-137AF20DEA70}" type="presOf" srcId="{FEA4B9A7-0650-46DA-A0B4-615945C6FF2C}" destId="{62269230-1662-4B0F-B975-A22C71217967}" srcOrd="0" destOrd="0" presId="urn:microsoft.com/office/officeart/2005/8/layout/orgChart1"/>
    <dgm:cxn modelId="{66B5FCAD-5622-4121-9124-7556865749D5}" type="presParOf" srcId="{62269230-1662-4B0F-B975-A22C71217967}" destId="{25AA0DDC-F8E4-4B73-A90C-33CA717485AC}" srcOrd="0" destOrd="0" presId="urn:microsoft.com/office/officeart/2005/8/layout/orgChart1"/>
    <dgm:cxn modelId="{09CAB5E1-8C95-4ECD-B08F-9C3CBD0C4428}" type="presParOf" srcId="{25AA0DDC-F8E4-4B73-A90C-33CA717485AC}" destId="{DBB4A704-1E75-458A-BE21-49718B6BA977}" srcOrd="0" destOrd="0" presId="urn:microsoft.com/office/officeart/2005/8/layout/orgChart1"/>
    <dgm:cxn modelId="{C00CA61E-0E49-466F-AE69-AFEB7EE636AC}" type="presParOf" srcId="{DBB4A704-1E75-458A-BE21-49718B6BA977}" destId="{8C553C84-2CDE-421B-9947-C619E2B8DBE0}" srcOrd="0" destOrd="0" presId="urn:microsoft.com/office/officeart/2005/8/layout/orgChart1"/>
    <dgm:cxn modelId="{F8C963A2-05FD-4B2D-B7D6-4D932926AA9D}" type="presParOf" srcId="{DBB4A704-1E75-458A-BE21-49718B6BA977}" destId="{B8B33F51-2922-464E-884D-A36E48CE19A7}" srcOrd="1" destOrd="0" presId="urn:microsoft.com/office/officeart/2005/8/layout/orgChart1"/>
    <dgm:cxn modelId="{DEA6685C-B52D-4644-BEC5-98AEE9490E95}" type="presParOf" srcId="{25AA0DDC-F8E4-4B73-A90C-33CA717485AC}" destId="{EF3DF95F-4070-4358-93F9-42E9E8EC8B66}" srcOrd="1" destOrd="0" presId="urn:microsoft.com/office/officeart/2005/8/layout/orgChart1"/>
    <dgm:cxn modelId="{FD38E40B-9B07-4155-B6E1-59ED26E9DD11}" type="presParOf" srcId="{EF3DF95F-4070-4358-93F9-42E9E8EC8B66}" destId="{48942EBF-848A-4B30-93DB-C735C509BD6C}" srcOrd="0" destOrd="0" presId="urn:microsoft.com/office/officeart/2005/8/layout/orgChart1"/>
    <dgm:cxn modelId="{A1E49275-E31B-4FB2-A4BE-06C47851A27B}" type="presParOf" srcId="{EF3DF95F-4070-4358-93F9-42E9E8EC8B66}" destId="{C14D108B-B584-41DC-BB89-203D211E83A9}" srcOrd="1" destOrd="0" presId="urn:microsoft.com/office/officeart/2005/8/layout/orgChart1"/>
    <dgm:cxn modelId="{28A019C2-4AA3-4DCA-A0D6-26690122BC12}" type="presParOf" srcId="{C14D108B-B584-41DC-BB89-203D211E83A9}" destId="{EFA8C169-66BE-4776-8731-0D072362588C}" srcOrd="0" destOrd="0" presId="urn:microsoft.com/office/officeart/2005/8/layout/orgChart1"/>
    <dgm:cxn modelId="{9A52D87B-A2B2-47DD-B0A8-FCF388360515}" type="presParOf" srcId="{EFA8C169-66BE-4776-8731-0D072362588C}" destId="{9882AE36-7D93-4F21-8432-619FDA26E903}" srcOrd="0" destOrd="0" presId="urn:microsoft.com/office/officeart/2005/8/layout/orgChart1"/>
    <dgm:cxn modelId="{53B13C4F-A861-4A2F-A443-A4771576F111}" type="presParOf" srcId="{EFA8C169-66BE-4776-8731-0D072362588C}" destId="{52667F3E-DD26-48DF-B674-9774F8843BFA}" srcOrd="1" destOrd="0" presId="urn:microsoft.com/office/officeart/2005/8/layout/orgChart1"/>
    <dgm:cxn modelId="{7B969B9D-BF78-495B-B8B3-6CA85EACD77D}" type="presParOf" srcId="{C14D108B-B584-41DC-BB89-203D211E83A9}" destId="{9B0AC649-00F3-453C-B7DA-14B74F2E9F39}" srcOrd="1" destOrd="0" presId="urn:microsoft.com/office/officeart/2005/8/layout/orgChart1"/>
    <dgm:cxn modelId="{5326A073-5D3E-43B5-BA5C-E31A17DD212F}" type="presParOf" srcId="{C14D108B-B584-41DC-BB89-203D211E83A9}" destId="{532D3564-B37E-431D-B401-A5232819F10A}" srcOrd="2" destOrd="0" presId="urn:microsoft.com/office/officeart/2005/8/layout/orgChart1"/>
    <dgm:cxn modelId="{C95425CE-3052-4410-9523-088C814C95CC}" type="presParOf" srcId="{EF3DF95F-4070-4358-93F9-42E9E8EC8B66}" destId="{80AFD12A-CE8A-42DE-91A7-3C9EDD749B01}" srcOrd="2" destOrd="0" presId="urn:microsoft.com/office/officeart/2005/8/layout/orgChart1"/>
    <dgm:cxn modelId="{D2E78595-3FFB-4A7F-9ABD-CE94C907128D}" type="presParOf" srcId="{EF3DF95F-4070-4358-93F9-42E9E8EC8B66}" destId="{D29778FF-53E8-427A-8720-39E4AAC06204}" srcOrd="3" destOrd="0" presId="urn:microsoft.com/office/officeart/2005/8/layout/orgChart1"/>
    <dgm:cxn modelId="{FF954752-AD62-4706-ACFA-78D5BB23D107}" type="presParOf" srcId="{D29778FF-53E8-427A-8720-39E4AAC06204}" destId="{5AEE45DF-6A7F-48F0-9F1F-C3F8AFCCA606}" srcOrd="0" destOrd="0" presId="urn:microsoft.com/office/officeart/2005/8/layout/orgChart1"/>
    <dgm:cxn modelId="{BE1F8CF3-FBF9-49E1-8D19-07467008281E}" type="presParOf" srcId="{5AEE45DF-6A7F-48F0-9F1F-C3F8AFCCA606}" destId="{0FD4809D-F4F5-4EB1-BF9D-F6DF628D888A}" srcOrd="0" destOrd="0" presId="urn:microsoft.com/office/officeart/2005/8/layout/orgChart1"/>
    <dgm:cxn modelId="{7D44DFE0-6F44-400B-BFBE-9D8886BFF62B}" type="presParOf" srcId="{5AEE45DF-6A7F-48F0-9F1F-C3F8AFCCA606}" destId="{E4D67753-3C30-4ACB-8161-0964DF90CB54}" srcOrd="1" destOrd="0" presId="urn:microsoft.com/office/officeart/2005/8/layout/orgChart1"/>
    <dgm:cxn modelId="{B2DCAAEF-5475-4166-8A01-9FCDB0C7BD06}" type="presParOf" srcId="{D29778FF-53E8-427A-8720-39E4AAC06204}" destId="{24BF1ED9-39EA-45E0-87CC-E587BDBC223A}" srcOrd="1" destOrd="0" presId="urn:microsoft.com/office/officeart/2005/8/layout/orgChart1"/>
    <dgm:cxn modelId="{D0E267F4-E1E2-45F9-9CFD-3E758F284AE1}" type="presParOf" srcId="{D29778FF-53E8-427A-8720-39E4AAC06204}" destId="{38E5C45D-1613-4E14-B44F-9B804613FA76}" srcOrd="2" destOrd="0" presId="urn:microsoft.com/office/officeart/2005/8/layout/orgChart1"/>
    <dgm:cxn modelId="{89F46B1F-3D16-422A-A2DD-CFA27947C3F1}" type="presParOf" srcId="{25AA0DDC-F8E4-4B73-A90C-33CA717485AC}" destId="{BA186588-445D-44D1-B0D0-9FA0FEA43F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A4B9A7-0650-46DA-A0B4-615945C6FF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75DF91-143B-4056-8033-DA14C272315E}">
      <dgm:prSet phldrT="[Текст]" custT="1"/>
      <dgm:spPr/>
      <dgm:t>
        <a:bodyPr/>
        <a:lstStyle/>
        <a:p>
          <a:r>
            <a:rPr lang="ru-RU" sz="3600" dirty="0" smtClean="0"/>
            <a:t>Стебли</a:t>
          </a:r>
        </a:p>
        <a:p>
          <a:r>
            <a:rPr lang="ru-RU" sz="3600" dirty="0" smtClean="0"/>
            <a:t>(по степени одревеснения)</a:t>
          </a:r>
          <a:endParaRPr lang="ru-RU" sz="3600" dirty="0"/>
        </a:p>
      </dgm:t>
    </dgm:pt>
    <dgm:pt modelId="{306B34FC-E522-477A-8FF4-0CAABBE63454}" type="parTrans" cxnId="{117CC357-C0D3-4249-93DD-BFE510ACFCDE}">
      <dgm:prSet/>
      <dgm:spPr/>
      <dgm:t>
        <a:bodyPr/>
        <a:lstStyle/>
        <a:p>
          <a:endParaRPr lang="ru-RU"/>
        </a:p>
      </dgm:t>
    </dgm:pt>
    <dgm:pt modelId="{BFB343C5-6EA4-4A4A-A184-379E6F80A44B}" type="sibTrans" cxnId="{117CC357-C0D3-4249-93DD-BFE510ACFCDE}">
      <dgm:prSet/>
      <dgm:spPr/>
      <dgm:t>
        <a:bodyPr/>
        <a:lstStyle/>
        <a:p>
          <a:endParaRPr lang="ru-RU"/>
        </a:p>
      </dgm:t>
    </dgm:pt>
    <dgm:pt modelId="{F2CE57DF-D547-4C96-BF8E-C31978461315}">
      <dgm:prSet phldrT="[Текст]"/>
      <dgm:spPr/>
      <dgm:t>
        <a:bodyPr/>
        <a:lstStyle/>
        <a:p>
          <a:r>
            <a:rPr lang="ru-RU" dirty="0" smtClean="0"/>
            <a:t>Одревесневшие</a:t>
          </a:r>
          <a:endParaRPr lang="ru-RU" dirty="0"/>
        </a:p>
      </dgm:t>
    </dgm:pt>
    <dgm:pt modelId="{053FF146-C94B-4C52-B096-44E37DCD8F95}" type="parTrans" cxnId="{78BF116A-054F-4755-9136-E33019C8F0CD}">
      <dgm:prSet/>
      <dgm:spPr/>
      <dgm:t>
        <a:bodyPr/>
        <a:lstStyle/>
        <a:p>
          <a:endParaRPr lang="ru-RU"/>
        </a:p>
      </dgm:t>
    </dgm:pt>
    <dgm:pt modelId="{B34D25A1-F759-4D94-9FBF-A865E7D23D7C}" type="sibTrans" cxnId="{78BF116A-054F-4755-9136-E33019C8F0CD}">
      <dgm:prSet/>
      <dgm:spPr/>
      <dgm:t>
        <a:bodyPr/>
        <a:lstStyle/>
        <a:p>
          <a:endParaRPr lang="ru-RU"/>
        </a:p>
      </dgm:t>
    </dgm:pt>
    <dgm:pt modelId="{BFFCF2C7-5C01-44A1-8862-DEC1732A2697}">
      <dgm:prSet phldrT="[Текст]"/>
      <dgm:spPr/>
      <dgm:t>
        <a:bodyPr/>
        <a:lstStyle/>
        <a:p>
          <a:r>
            <a:rPr lang="ru-RU" dirty="0" smtClean="0"/>
            <a:t>Травянистые</a:t>
          </a:r>
          <a:endParaRPr lang="ru-RU" dirty="0"/>
        </a:p>
      </dgm:t>
    </dgm:pt>
    <dgm:pt modelId="{BC86C2FB-D30F-4F3D-B50F-43CBB193459D}" type="parTrans" cxnId="{89A4B6A2-D656-4C49-A95D-F90B9FB23333}">
      <dgm:prSet/>
      <dgm:spPr/>
      <dgm:t>
        <a:bodyPr/>
        <a:lstStyle/>
        <a:p>
          <a:endParaRPr lang="ru-RU"/>
        </a:p>
      </dgm:t>
    </dgm:pt>
    <dgm:pt modelId="{69EEB698-27D3-4F4C-B91B-EC279ADE5259}" type="sibTrans" cxnId="{89A4B6A2-D656-4C49-A95D-F90B9FB23333}">
      <dgm:prSet/>
      <dgm:spPr/>
      <dgm:t>
        <a:bodyPr/>
        <a:lstStyle/>
        <a:p>
          <a:endParaRPr lang="ru-RU"/>
        </a:p>
      </dgm:t>
    </dgm:pt>
    <dgm:pt modelId="{62269230-1662-4B0F-B975-A22C71217967}" type="pres">
      <dgm:prSet presAssocID="{FEA4B9A7-0650-46DA-A0B4-615945C6F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AA0DDC-F8E4-4B73-A90C-33CA717485AC}" type="pres">
      <dgm:prSet presAssocID="{8D75DF91-143B-4056-8033-DA14C272315E}" presName="hierRoot1" presStyleCnt="0">
        <dgm:presLayoutVars>
          <dgm:hierBranch val="init"/>
        </dgm:presLayoutVars>
      </dgm:prSet>
      <dgm:spPr/>
    </dgm:pt>
    <dgm:pt modelId="{DBB4A704-1E75-458A-BE21-49718B6BA977}" type="pres">
      <dgm:prSet presAssocID="{8D75DF91-143B-4056-8033-DA14C272315E}" presName="rootComposite1" presStyleCnt="0"/>
      <dgm:spPr/>
    </dgm:pt>
    <dgm:pt modelId="{8C553C84-2CDE-421B-9947-C619E2B8DBE0}" type="pres">
      <dgm:prSet presAssocID="{8D75DF91-143B-4056-8033-DA14C272315E}" presName="rootText1" presStyleLbl="node0" presStyleIdx="0" presStyleCnt="1" custScaleX="372858" custScaleY="141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B33F51-2922-464E-884D-A36E48CE19A7}" type="pres">
      <dgm:prSet presAssocID="{8D75DF91-143B-4056-8033-DA14C272315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F3DF95F-4070-4358-93F9-42E9E8EC8B66}" type="pres">
      <dgm:prSet presAssocID="{8D75DF91-143B-4056-8033-DA14C272315E}" presName="hierChild2" presStyleCnt="0"/>
      <dgm:spPr/>
    </dgm:pt>
    <dgm:pt modelId="{48942EBF-848A-4B30-93DB-C735C509BD6C}" type="pres">
      <dgm:prSet presAssocID="{053FF146-C94B-4C52-B096-44E37DCD8F9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14D108B-B584-41DC-BB89-203D211E83A9}" type="pres">
      <dgm:prSet presAssocID="{F2CE57DF-D547-4C96-BF8E-C31978461315}" presName="hierRoot2" presStyleCnt="0">
        <dgm:presLayoutVars>
          <dgm:hierBranch val="init"/>
        </dgm:presLayoutVars>
      </dgm:prSet>
      <dgm:spPr/>
    </dgm:pt>
    <dgm:pt modelId="{EFA8C169-66BE-4776-8731-0D072362588C}" type="pres">
      <dgm:prSet presAssocID="{F2CE57DF-D547-4C96-BF8E-C31978461315}" presName="rootComposite" presStyleCnt="0"/>
      <dgm:spPr/>
    </dgm:pt>
    <dgm:pt modelId="{9882AE36-7D93-4F21-8432-619FDA26E903}" type="pres">
      <dgm:prSet presAssocID="{F2CE57DF-D547-4C96-BF8E-C31978461315}" presName="rootText" presStyleLbl="node2" presStyleIdx="0" presStyleCnt="2" custScaleX="290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667F3E-DD26-48DF-B674-9774F8843BFA}" type="pres">
      <dgm:prSet presAssocID="{F2CE57DF-D547-4C96-BF8E-C31978461315}" presName="rootConnector" presStyleLbl="node2" presStyleIdx="0" presStyleCnt="2"/>
      <dgm:spPr/>
      <dgm:t>
        <a:bodyPr/>
        <a:lstStyle/>
        <a:p>
          <a:endParaRPr lang="ru-RU"/>
        </a:p>
      </dgm:t>
    </dgm:pt>
    <dgm:pt modelId="{9B0AC649-00F3-453C-B7DA-14B74F2E9F39}" type="pres">
      <dgm:prSet presAssocID="{F2CE57DF-D547-4C96-BF8E-C31978461315}" presName="hierChild4" presStyleCnt="0"/>
      <dgm:spPr/>
    </dgm:pt>
    <dgm:pt modelId="{532D3564-B37E-431D-B401-A5232819F10A}" type="pres">
      <dgm:prSet presAssocID="{F2CE57DF-D547-4C96-BF8E-C31978461315}" presName="hierChild5" presStyleCnt="0"/>
      <dgm:spPr/>
    </dgm:pt>
    <dgm:pt modelId="{80AFD12A-CE8A-42DE-91A7-3C9EDD749B01}" type="pres">
      <dgm:prSet presAssocID="{BC86C2FB-D30F-4F3D-B50F-43CBB193459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29778FF-53E8-427A-8720-39E4AAC06204}" type="pres">
      <dgm:prSet presAssocID="{BFFCF2C7-5C01-44A1-8862-DEC1732A2697}" presName="hierRoot2" presStyleCnt="0">
        <dgm:presLayoutVars>
          <dgm:hierBranch val="init"/>
        </dgm:presLayoutVars>
      </dgm:prSet>
      <dgm:spPr/>
    </dgm:pt>
    <dgm:pt modelId="{5AEE45DF-6A7F-48F0-9F1F-C3F8AFCCA606}" type="pres">
      <dgm:prSet presAssocID="{BFFCF2C7-5C01-44A1-8862-DEC1732A2697}" presName="rootComposite" presStyleCnt="0"/>
      <dgm:spPr/>
    </dgm:pt>
    <dgm:pt modelId="{0FD4809D-F4F5-4EB1-BF9D-F6DF628D888A}" type="pres">
      <dgm:prSet presAssocID="{BFFCF2C7-5C01-44A1-8862-DEC1732A2697}" presName="rootText" presStyleLbl="node2" presStyleIdx="1" presStyleCnt="2" custScaleX="306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D67753-3C30-4ACB-8161-0964DF90CB54}" type="pres">
      <dgm:prSet presAssocID="{BFFCF2C7-5C01-44A1-8862-DEC1732A2697}" presName="rootConnector" presStyleLbl="node2" presStyleIdx="1" presStyleCnt="2"/>
      <dgm:spPr/>
      <dgm:t>
        <a:bodyPr/>
        <a:lstStyle/>
        <a:p>
          <a:endParaRPr lang="ru-RU"/>
        </a:p>
      </dgm:t>
    </dgm:pt>
    <dgm:pt modelId="{24BF1ED9-39EA-45E0-87CC-E587BDBC223A}" type="pres">
      <dgm:prSet presAssocID="{BFFCF2C7-5C01-44A1-8862-DEC1732A2697}" presName="hierChild4" presStyleCnt="0"/>
      <dgm:spPr/>
    </dgm:pt>
    <dgm:pt modelId="{38E5C45D-1613-4E14-B44F-9B804613FA76}" type="pres">
      <dgm:prSet presAssocID="{BFFCF2C7-5C01-44A1-8862-DEC1732A2697}" presName="hierChild5" presStyleCnt="0"/>
      <dgm:spPr/>
    </dgm:pt>
    <dgm:pt modelId="{BA186588-445D-44D1-B0D0-9FA0FEA43FA9}" type="pres">
      <dgm:prSet presAssocID="{8D75DF91-143B-4056-8033-DA14C272315E}" presName="hierChild3" presStyleCnt="0"/>
      <dgm:spPr/>
    </dgm:pt>
  </dgm:ptLst>
  <dgm:cxnLst>
    <dgm:cxn modelId="{291CCF9E-123E-4CA2-8A61-FE2B82F8552C}" type="presOf" srcId="{BFFCF2C7-5C01-44A1-8862-DEC1732A2697}" destId="{E4D67753-3C30-4ACB-8161-0964DF90CB54}" srcOrd="1" destOrd="0" presId="urn:microsoft.com/office/officeart/2005/8/layout/orgChart1"/>
    <dgm:cxn modelId="{89A4B6A2-D656-4C49-A95D-F90B9FB23333}" srcId="{8D75DF91-143B-4056-8033-DA14C272315E}" destId="{BFFCF2C7-5C01-44A1-8862-DEC1732A2697}" srcOrd="1" destOrd="0" parTransId="{BC86C2FB-D30F-4F3D-B50F-43CBB193459D}" sibTransId="{69EEB698-27D3-4F4C-B91B-EC279ADE5259}"/>
    <dgm:cxn modelId="{78BF116A-054F-4755-9136-E33019C8F0CD}" srcId="{8D75DF91-143B-4056-8033-DA14C272315E}" destId="{F2CE57DF-D547-4C96-BF8E-C31978461315}" srcOrd="0" destOrd="0" parTransId="{053FF146-C94B-4C52-B096-44E37DCD8F95}" sibTransId="{B34D25A1-F759-4D94-9FBF-A865E7D23D7C}"/>
    <dgm:cxn modelId="{117CC357-C0D3-4249-93DD-BFE510ACFCDE}" srcId="{FEA4B9A7-0650-46DA-A0B4-615945C6FF2C}" destId="{8D75DF91-143B-4056-8033-DA14C272315E}" srcOrd="0" destOrd="0" parTransId="{306B34FC-E522-477A-8FF4-0CAABBE63454}" sibTransId="{BFB343C5-6EA4-4A4A-A184-379E6F80A44B}"/>
    <dgm:cxn modelId="{E59F525D-CF0B-4247-AB58-3A826825E0DA}" type="presOf" srcId="{BC86C2FB-D30F-4F3D-B50F-43CBB193459D}" destId="{80AFD12A-CE8A-42DE-91A7-3C9EDD749B01}" srcOrd="0" destOrd="0" presId="urn:microsoft.com/office/officeart/2005/8/layout/orgChart1"/>
    <dgm:cxn modelId="{D924877C-29B2-4588-8759-F1187A98F815}" type="presOf" srcId="{8D75DF91-143B-4056-8033-DA14C272315E}" destId="{B8B33F51-2922-464E-884D-A36E48CE19A7}" srcOrd="1" destOrd="0" presId="urn:microsoft.com/office/officeart/2005/8/layout/orgChart1"/>
    <dgm:cxn modelId="{1E7F8E30-B8E0-4782-A172-07578F263CCF}" type="presOf" srcId="{FEA4B9A7-0650-46DA-A0B4-615945C6FF2C}" destId="{62269230-1662-4B0F-B975-A22C71217967}" srcOrd="0" destOrd="0" presId="urn:microsoft.com/office/officeart/2005/8/layout/orgChart1"/>
    <dgm:cxn modelId="{03C05237-B45B-4A05-B1C7-EE5A244494B3}" type="presOf" srcId="{F2CE57DF-D547-4C96-BF8E-C31978461315}" destId="{9882AE36-7D93-4F21-8432-619FDA26E903}" srcOrd="0" destOrd="0" presId="urn:microsoft.com/office/officeart/2005/8/layout/orgChart1"/>
    <dgm:cxn modelId="{8DE7AE71-0BA6-41F1-B8FD-6AE13BBB2EBF}" type="presOf" srcId="{F2CE57DF-D547-4C96-BF8E-C31978461315}" destId="{52667F3E-DD26-48DF-B674-9774F8843BFA}" srcOrd="1" destOrd="0" presId="urn:microsoft.com/office/officeart/2005/8/layout/orgChart1"/>
    <dgm:cxn modelId="{2A3EEB4D-02DA-4C9A-B26E-354A164E1C43}" type="presOf" srcId="{BFFCF2C7-5C01-44A1-8862-DEC1732A2697}" destId="{0FD4809D-F4F5-4EB1-BF9D-F6DF628D888A}" srcOrd="0" destOrd="0" presId="urn:microsoft.com/office/officeart/2005/8/layout/orgChart1"/>
    <dgm:cxn modelId="{AA56A837-E96B-44C3-994D-B7D05F3AE99F}" type="presOf" srcId="{8D75DF91-143B-4056-8033-DA14C272315E}" destId="{8C553C84-2CDE-421B-9947-C619E2B8DBE0}" srcOrd="0" destOrd="0" presId="urn:microsoft.com/office/officeart/2005/8/layout/orgChart1"/>
    <dgm:cxn modelId="{3C754A9E-5258-49EE-A137-FBBE69DDE1A2}" type="presOf" srcId="{053FF146-C94B-4C52-B096-44E37DCD8F95}" destId="{48942EBF-848A-4B30-93DB-C735C509BD6C}" srcOrd="0" destOrd="0" presId="urn:microsoft.com/office/officeart/2005/8/layout/orgChart1"/>
    <dgm:cxn modelId="{FDCC719D-A4DA-4F4F-BE0C-55D413A1A352}" type="presParOf" srcId="{62269230-1662-4B0F-B975-A22C71217967}" destId="{25AA0DDC-F8E4-4B73-A90C-33CA717485AC}" srcOrd="0" destOrd="0" presId="urn:microsoft.com/office/officeart/2005/8/layout/orgChart1"/>
    <dgm:cxn modelId="{243CC2E5-F390-457A-A483-20CC7925E11F}" type="presParOf" srcId="{25AA0DDC-F8E4-4B73-A90C-33CA717485AC}" destId="{DBB4A704-1E75-458A-BE21-49718B6BA977}" srcOrd="0" destOrd="0" presId="urn:microsoft.com/office/officeart/2005/8/layout/orgChart1"/>
    <dgm:cxn modelId="{07948E32-E442-436A-A06E-CE3B4DE3DAFE}" type="presParOf" srcId="{DBB4A704-1E75-458A-BE21-49718B6BA977}" destId="{8C553C84-2CDE-421B-9947-C619E2B8DBE0}" srcOrd="0" destOrd="0" presId="urn:microsoft.com/office/officeart/2005/8/layout/orgChart1"/>
    <dgm:cxn modelId="{A48DCD43-49F4-4256-A2D9-40FFD8F4AEDA}" type="presParOf" srcId="{DBB4A704-1E75-458A-BE21-49718B6BA977}" destId="{B8B33F51-2922-464E-884D-A36E48CE19A7}" srcOrd="1" destOrd="0" presId="urn:microsoft.com/office/officeart/2005/8/layout/orgChart1"/>
    <dgm:cxn modelId="{A89E3F16-48E4-4C2F-8CB9-24E91BB2C7D8}" type="presParOf" srcId="{25AA0DDC-F8E4-4B73-A90C-33CA717485AC}" destId="{EF3DF95F-4070-4358-93F9-42E9E8EC8B66}" srcOrd="1" destOrd="0" presId="urn:microsoft.com/office/officeart/2005/8/layout/orgChart1"/>
    <dgm:cxn modelId="{85A156E4-69BF-47AA-B8F0-CB6152BD9E64}" type="presParOf" srcId="{EF3DF95F-4070-4358-93F9-42E9E8EC8B66}" destId="{48942EBF-848A-4B30-93DB-C735C509BD6C}" srcOrd="0" destOrd="0" presId="urn:microsoft.com/office/officeart/2005/8/layout/orgChart1"/>
    <dgm:cxn modelId="{B033C421-04DB-4F8F-819C-A9EFEF3CBD41}" type="presParOf" srcId="{EF3DF95F-4070-4358-93F9-42E9E8EC8B66}" destId="{C14D108B-B584-41DC-BB89-203D211E83A9}" srcOrd="1" destOrd="0" presId="urn:microsoft.com/office/officeart/2005/8/layout/orgChart1"/>
    <dgm:cxn modelId="{0D0E9A60-E78B-4EA9-97AA-876053DBF692}" type="presParOf" srcId="{C14D108B-B584-41DC-BB89-203D211E83A9}" destId="{EFA8C169-66BE-4776-8731-0D072362588C}" srcOrd="0" destOrd="0" presId="urn:microsoft.com/office/officeart/2005/8/layout/orgChart1"/>
    <dgm:cxn modelId="{4E8173EC-1F2E-47AD-9850-BF921C626FA3}" type="presParOf" srcId="{EFA8C169-66BE-4776-8731-0D072362588C}" destId="{9882AE36-7D93-4F21-8432-619FDA26E903}" srcOrd="0" destOrd="0" presId="urn:microsoft.com/office/officeart/2005/8/layout/orgChart1"/>
    <dgm:cxn modelId="{5417EC61-DD84-4D80-96A8-73427DEB216D}" type="presParOf" srcId="{EFA8C169-66BE-4776-8731-0D072362588C}" destId="{52667F3E-DD26-48DF-B674-9774F8843BFA}" srcOrd="1" destOrd="0" presId="urn:microsoft.com/office/officeart/2005/8/layout/orgChart1"/>
    <dgm:cxn modelId="{1CF87D16-020E-4C85-827A-6EA1255C75C0}" type="presParOf" srcId="{C14D108B-B584-41DC-BB89-203D211E83A9}" destId="{9B0AC649-00F3-453C-B7DA-14B74F2E9F39}" srcOrd="1" destOrd="0" presId="urn:microsoft.com/office/officeart/2005/8/layout/orgChart1"/>
    <dgm:cxn modelId="{5CD0089A-DF51-4C4B-B9F6-A216F07E715C}" type="presParOf" srcId="{C14D108B-B584-41DC-BB89-203D211E83A9}" destId="{532D3564-B37E-431D-B401-A5232819F10A}" srcOrd="2" destOrd="0" presId="urn:microsoft.com/office/officeart/2005/8/layout/orgChart1"/>
    <dgm:cxn modelId="{0C177364-EA7C-4C3C-AE36-48F169094828}" type="presParOf" srcId="{EF3DF95F-4070-4358-93F9-42E9E8EC8B66}" destId="{80AFD12A-CE8A-42DE-91A7-3C9EDD749B01}" srcOrd="2" destOrd="0" presId="urn:microsoft.com/office/officeart/2005/8/layout/orgChart1"/>
    <dgm:cxn modelId="{0C05F318-EB8D-4470-A875-D8CA4F72551B}" type="presParOf" srcId="{EF3DF95F-4070-4358-93F9-42E9E8EC8B66}" destId="{D29778FF-53E8-427A-8720-39E4AAC06204}" srcOrd="3" destOrd="0" presId="urn:microsoft.com/office/officeart/2005/8/layout/orgChart1"/>
    <dgm:cxn modelId="{6BFD0FF3-4C9F-47AF-AF9F-6A543565DD8F}" type="presParOf" srcId="{D29778FF-53E8-427A-8720-39E4AAC06204}" destId="{5AEE45DF-6A7F-48F0-9F1F-C3F8AFCCA606}" srcOrd="0" destOrd="0" presId="urn:microsoft.com/office/officeart/2005/8/layout/orgChart1"/>
    <dgm:cxn modelId="{BCB7CE1B-2B08-425A-A62B-860F7608B848}" type="presParOf" srcId="{5AEE45DF-6A7F-48F0-9F1F-C3F8AFCCA606}" destId="{0FD4809D-F4F5-4EB1-BF9D-F6DF628D888A}" srcOrd="0" destOrd="0" presId="urn:microsoft.com/office/officeart/2005/8/layout/orgChart1"/>
    <dgm:cxn modelId="{7C18ABCA-F7DE-436F-8F0F-57CE83708480}" type="presParOf" srcId="{5AEE45DF-6A7F-48F0-9F1F-C3F8AFCCA606}" destId="{E4D67753-3C30-4ACB-8161-0964DF90CB54}" srcOrd="1" destOrd="0" presId="urn:microsoft.com/office/officeart/2005/8/layout/orgChart1"/>
    <dgm:cxn modelId="{C2DCB2EB-CCE9-48A6-A7B6-7A3615C5D25D}" type="presParOf" srcId="{D29778FF-53E8-427A-8720-39E4AAC06204}" destId="{24BF1ED9-39EA-45E0-87CC-E587BDBC223A}" srcOrd="1" destOrd="0" presId="urn:microsoft.com/office/officeart/2005/8/layout/orgChart1"/>
    <dgm:cxn modelId="{FBBD18C3-1AC8-4121-B06E-1B2C6572AFEE}" type="presParOf" srcId="{D29778FF-53E8-427A-8720-39E4AAC06204}" destId="{38E5C45D-1613-4E14-B44F-9B804613FA76}" srcOrd="2" destOrd="0" presId="urn:microsoft.com/office/officeart/2005/8/layout/orgChart1"/>
    <dgm:cxn modelId="{14CE90A3-31E0-4760-9414-10E1BC28287D}" type="presParOf" srcId="{25AA0DDC-F8E4-4B73-A90C-33CA717485AC}" destId="{BA186588-445D-44D1-B0D0-9FA0FEA43F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55CBD9-A8BF-49ED-9201-3B48C88C616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12368-85B3-4B8F-9B00-6F64BDD241BB}">
      <dgm:prSet phldrT="[Текст]"/>
      <dgm:spPr/>
      <dgm:t>
        <a:bodyPr/>
        <a:lstStyle/>
        <a:p>
          <a:r>
            <a:rPr lang="ru-RU" dirty="0" smtClean="0"/>
            <a:t>Корневище</a:t>
          </a:r>
          <a:endParaRPr lang="ru-RU" dirty="0"/>
        </a:p>
      </dgm:t>
    </dgm:pt>
    <dgm:pt modelId="{72C35EFC-6414-4C26-953A-3A451CCFF3BC}" type="parTrans" cxnId="{90BADCC9-E8E6-44EB-8F85-7F41C4BCA8E5}">
      <dgm:prSet/>
      <dgm:spPr/>
      <dgm:t>
        <a:bodyPr/>
        <a:lstStyle/>
        <a:p>
          <a:endParaRPr lang="ru-RU"/>
        </a:p>
      </dgm:t>
    </dgm:pt>
    <dgm:pt modelId="{4626DCD3-5FD2-4391-B7C1-F3A82C9331BC}" type="sibTrans" cxnId="{90BADCC9-E8E6-44EB-8F85-7F41C4BCA8E5}">
      <dgm:prSet/>
      <dgm:spPr/>
      <dgm:t>
        <a:bodyPr/>
        <a:lstStyle/>
        <a:p>
          <a:endParaRPr lang="ru-RU"/>
        </a:p>
      </dgm:t>
    </dgm:pt>
    <dgm:pt modelId="{55DE39FA-06C0-49A0-996C-8D5A614AEB47}">
      <dgm:prSet phldrT="[Текст]"/>
      <dgm:spPr/>
      <dgm:t>
        <a:bodyPr/>
        <a:lstStyle/>
        <a:p>
          <a:r>
            <a:rPr lang="ru-RU" dirty="0" smtClean="0"/>
            <a:t>Клубень</a:t>
          </a:r>
          <a:endParaRPr lang="ru-RU" dirty="0"/>
        </a:p>
      </dgm:t>
    </dgm:pt>
    <dgm:pt modelId="{C9B640B9-B3D7-4F12-BD97-EE7354F705D2}" type="parTrans" cxnId="{D916B6B6-2D74-447E-898A-C76EC55BB658}">
      <dgm:prSet/>
      <dgm:spPr/>
      <dgm:t>
        <a:bodyPr/>
        <a:lstStyle/>
        <a:p>
          <a:endParaRPr lang="ru-RU"/>
        </a:p>
      </dgm:t>
    </dgm:pt>
    <dgm:pt modelId="{6EC80EC0-8353-4A03-998D-FBC279789033}" type="sibTrans" cxnId="{D916B6B6-2D74-447E-898A-C76EC55BB658}">
      <dgm:prSet/>
      <dgm:spPr/>
      <dgm:t>
        <a:bodyPr/>
        <a:lstStyle/>
        <a:p>
          <a:endParaRPr lang="ru-RU"/>
        </a:p>
      </dgm:t>
    </dgm:pt>
    <dgm:pt modelId="{4BAC6BCD-4189-40DC-A49E-CBD4F1AB2E5B}">
      <dgm:prSet phldrT="[Текст]"/>
      <dgm:spPr/>
      <dgm:t>
        <a:bodyPr/>
        <a:lstStyle/>
        <a:p>
          <a:r>
            <a:rPr lang="ru-RU" dirty="0" smtClean="0"/>
            <a:t>Луковица</a:t>
          </a:r>
          <a:endParaRPr lang="ru-RU" dirty="0"/>
        </a:p>
      </dgm:t>
    </dgm:pt>
    <dgm:pt modelId="{95DDFFBE-D5DD-4E9F-B522-6861FE7F15DC}" type="parTrans" cxnId="{B2134838-BFA1-4D44-B6C2-C16673920440}">
      <dgm:prSet/>
      <dgm:spPr/>
      <dgm:t>
        <a:bodyPr/>
        <a:lstStyle/>
        <a:p>
          <a:endParaRPr lang="ru-RU"/>
        </a:p>
      </dgm:t>
    </dgm:pt>
    <dgm:pt modelId="{EC2430D9-0248-41E7-80EE-6FACA75C6F37}" type="sibTrans" cxnId="{B2134838-BFA1-4D44-B6C2-C16673920440}">
      <dgm:prSet/>
      <dgm:spPr/>
      <dgm:t>
        <a:bodyPr/>
        <a:lstStyle/>
        <a:p>
          <a:endParaRPr lang="ru-RU"/>
        </a:p>
      </dgm:t>
    </dgm:pt>
    <dgm:pt modelId="{7CF34F70-B0E6-4B42-A2DC-3CD67D1291C3}" type="pres">
      <dgm:prSet presAssocID="{0C55CBD9-A8BF-49ED-9201-3B48C88C61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D165D-D443-4E05-9573-9011A64E31B2}" type="pres">
      <dgm:prSet presAssocID="{DB812368-85B3-4B8F-9B00-6F64BDD241BB}" presName="comp" presStyleCnt="0"/>
      <dgm:spPr/>
    </dgm:pt>
    <dgm:pt modelId="{DAAC4C6E-3451-4605-8198-B0043AC96E7F}" type="pres">
      <dgm:prSet presAssocID="{DB812368-85B3-4B8F-9B00-6F64BDD241BB}" presName="box" presStyleLbl="node1" presStyleIdx="0" presStyleCnt="3"/>
      <dgm:spPr/>
      <dgm:t>
        <a:bodyPr/>
        <a:lstStyle/>
        <a:p>
          <a:endParaRPr lang="ru-RU"/>
        </a:p>
      </dgm:t>
    </dgm:pt>
    <dgm:pt modelId="{F97FFC2C-60BF-4377-8C2B-C65A769558C9}" type="pres">
      <dgm:prSet presAssocID="{DB812368-85B3-4B8F-9B00-6F64BDD241BB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24362B9C-DEB7-431B-88BC-FCD9B61C9FAC}" type="pres">
      <dgm:prSet presAssocID="{DB812368-85B3-4B8F-9B00-6F64BDD241B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DB312-1369-49A2-8392-212260A63151}" type="pres">
      <dgm:prSet presAssocID="{4626DCD3-5FD2-4391-B7C1-F3A82C9331BC}" presName="spacer" presStyleCnt="0"/>
      <dgm:spPr/>
    </dgm:pt>
    <dgm:pt modelId="{4238EA4E-E630-4357-8522-04166F5B4DE9}" type="pres">
      <dgm:prSet presAssocID="{55DE39FA-06C0-49A0-996C-8D5A614AEB47}" presName="comp" presStyleCnt="0"/>
      <dgm:spPr/>
    </dgm:pt>
    <dgm:pt modelId="{52E0159B-4FEA-407B-889D-36167B607429}" type="pres">
      <dgm:prSet presAssocID="{55DE39FA-06C0-49A0-996C-8D5A614AEB47}" presName="box" presStyleLbl="node1" presStyleIdx="1" presStyleCnt="3"/>
      <dgm:spPr/>
      <dgm:t>
        <a:bodyPr/>
        <a:lstStyle/>
        <a:p>
          <a:endParaRPr lang="ru-RU"/>
        </a:p>
      </dgm:t>
    </dgm:pt>
    <dgm:pt modelId="{1B033E7D-7102-428E-833C-C2E3042C1ADC}" type="pres">
      <dgm:prSet presAssocID="{55DE39FA-06C0-49A0-996C-8D5A614AEB4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439AB5F0-903E-4A36-8773-F641A825946F}" type="pres">
      <dgm:prSet presAssocID="{55DE39FA-06C0-49A0-996C-8D5A614AEB4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96316-71DD-4D98-9E0C-77070C83D304}" type="pres">
      <dgm:prSet presAssocID="{6EC80EC0-8353-4A03-998D-FBC279789033}" presName="spacer" presStyleCnt="0"/>
      <dgm:spPr/>
    </dgm:pt>
    <dgm:pt modelId="{8037B020-BECA-4608-8BCA-EDC10FA78E11}" type="pres">
      <dgm:prSet presAssocID="{4BAC6BCD-4189-40DC-A49E-CBD4F1AB2E5B}" presName="comp" presStyleCnt="0"/>
      <dgm:spPr/>
    </dgm:pt>
    <dgm:pt modelId="{29768F79-8E1F-48F9-87A3-C36FACA03541}" type="pres">
      <dgm:prSet presAssocID="{4BAC6BCD-4189-40DC-A49E-CBD4F1AB2E5B}" presName="box" presStyleLbl="node1" presStyleIdx="2" presStyleCnt="3"/>
      <dgm:spPr/>
      <dgm:t>
        <a:bodyPr/>
        <a:lstStyle/>
        <a:p>
          <a:endParaRPr lang="ru-RU"/>
        </a:p>
      </dgm:t>
    </dgm:pt>
    <dgm:pt modelId="{242B18BB-55F2-4629-87D8-3B6FD2791FF3}" type="pres">
      <dgm:prSet presAssocID="{4BAC6BCD-4189-40DC-A49E-CBD4F1AB2E5B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96A06AEB-8F9E-4DFE-9223-C404DF2E1542}" type="pres">
      <dgm:prSet presAssocID="{4BAC6BCD-4189-40DC-A49E-CBD4F1AB2E5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FAE7C1-69E9-416C-AE19-6D72A3FB6E5B}" type="presOf" srcId="{DB812368-85B3-4B8F-9B00-6F64BDD241BB}" destId="{24362B9C-DEB7-431B-88BC-FCD9B61C9FAC}" srcOrd="1" destOrd="0" presId="urn:microsoft.com/office/officeart/2005/8/layout/vList4"/>
    <dgm:cxn modelId="{4AA66937-4F3E-46D1-A220-EEB05F9090B1}" type="presOf" srcId="{55DE39FA-06C0-49A0-996C-8D5A614AEB47}" destId="{52E0159B-4FEA-407B-889D-36167B607429}" srcOrd="0" destOrd="0" presId="urn:microsoft.com/office/officeart/2005/8/layout/vList4"/>
    <dgm:cxn modelId="{E1D56D10-F54A-4974-A8F9-BA8D82E3A75E}" type="presOf" srcId="{55DE39FA-06C0-49A0-996C-8D5A614AEB47}" destId="{439AB5F0-903E-4A36-8773-F641A825946F}" srcOrd="1" destOrd="0" presId="urn:microsoft.com/office/officeart/2005/8/layout/vList4"/>
    <dgm:cxn modelId="{E0AB2379-3389-4F9E-AB45-6590E088CDDA}" type="presOf" srcId="{DB812368-85B3-4B8F-9B00-6F64BDD241BB}" destId="{DAAC4C6E-3451-4605-8198-B0043AC96E7F}" srcOrd="0" destOrd="0" presId="urn:microsoft.com/office/officeart/2005/8/layout/vList4"/>
    <dgm:cxn modelId="{D916B6B6-2D74-447E-898A-C76EC55BB658}" srcId="{0C55CBD9-A8BF-49ED-9201-3B48C88C6166}" destId="{55DE39FA-06C0-49A0-996C-8D5A614AEB47}" srcOrd="1" destOrd="0" parTransId="{C9B640B9-B3D7-4F12-BD97-EE7354F705D2}" sibTransId="{6EC80EC0-8353-4A03-998D-FBC279789033}"/>
    <dgm:cxn modelId="{3B2029E9-F0E0-403D-8880-8068CE98B4EB}" type="presOf" srcId="{4BAC6BCD-4189-40DC-A49E-CBD4F1AB2E5B}" destId="{96A06AEB-8F9E-4DFE-9223-C404DF2E1542}" srcOrd="1" destOrd="0" presId="urn:microsoft.com/office/officeart/2005/8/layout/vList4"/>
    <dgm:cxn modelId="{A886B5A3-6E48-41B9-B62D-499CEFDF0975}" type="presOf" srcId="{0C55CBD9-A8BF-49ED-9201-3B48C88C6166}" destId="{7CF34F70-B0E6-4B42-A2DC-3CD67D1291C3}" srcOrd="0" destOrd="0" presId="urn:microsoft.com/office/officeart/2005/8/layout/vList4"/>
    <dgm:cxn modelId="{B2134838-BFA1-4D44-B6C2-C16673920440}" srcId="{0C55CBD9-A8BF-49ED-9201-3B48C88C6166}" destId="{4BAC6BCD-4189-40DC-A49E-CBD4F1AB2E5B}" srcOrd="2" destOrd="0" parTransId="{95DDFFBE-D5DD-4E9F-B522-6861FE7F15DC}" sibTransId="{EC2430D9-0248-41E7-80EE-6FACA75C6F37}"/>
    <dgm:cxn modelId="{1A4BD3C4-419D-4B6C-8542-E4DE3ADE6B07}" type="presOf" srcId="{4BAC6BCD-4189-40DC-A49E-CBD4F1AB2E5B}" destId="{29768F79-8E1F-48F9-87A3-C36FACA03541}" srcOrd="0" destOrd="0" presId="urn:microsoft.com/office/officeart/2005/8/layout/vList4"/>
    <dgm:cxn modelId="{90BADCC9-E8E6-44EB-8F85-7F41C4BCA8E5}" srcId="{0C55CBD9-A8BF-49ED-9201-3B48C88C6166}" destId="{DB812368-85B3-4B8F-9B00-6F64BDD241BB}" srcOrd="0" destOrd="0" parTransId="{72C35EFC-6414-4C26-953A-3A451CCFF3BC}" sibTransId="{4626DCD3-5FD2-4391-B7C1-F3A82C9331BC}"/>
    <dgm:cxn modelId="{A39E30A0-A268-42C4-AC1B-6A423F3F52AA}" type="presParOf" srcId="{7CF34F70-B0E6-4B42-A2DC-3CD67D1291C3}" destId="{0F0D165D-D443-4E05-9573-9011A64E31B2}" srcOrd="0" destOrd="0" presId="urn:microsoft.com/office/officeart/2005/8/layout/vList4"/>
    <dgm:cxn modelId="{3F83A733-AA71-438C-BC09-6D391CE95FB1}" type="presParOf" srcId="{0F0D165D-D443-4E05-9573-9011A64E31B2}" destId="{DAAC4C6E-3451-4605-8198-B0043AC96E7F}" srcOrd="0" destOrd="0" presId="urn:microsoft.com/office/officeart/2005/8/layout/vList4"/>
    <dgm:cxn modelId="{AC434B80-ECA8-4D64-9FAD-905E20DC92E3}" type="presParOf" srcId="{0F0D165D-D443-4E05-9573-9011A64E31B2}" destId="{F97FFC2C-60BF-4377-8C2B-C65A769558C9}" srcOrd="1" destOrd="0" presId="urn:microsoft.com/office/officeart/2005/8/layout/vList4"/>
    <dgm:cxn modelId="{3307F187-05D3-4F7F-BB18-E5B95A3AE78C}" type="presParOf" srcId="{0F0D165D-D443-4E05-9573-9011A64E31B2}" destId="{24362B9C-DEB7-431B-88BC-FCD9B61C9FAC}" srcOrd="2" destOrd="0" presId="urn:microsoft.com/office/officeart/2005/8/layout/vList4"/>
    <dgm:cxn modelId="{92235386-B889-4708-99B9-7684604005B3}" type="presParOf" srcId="{7CF34F70-B0E6-4B42-A2DC-3CD67D1291C3}" destId="{7EBDB312-1369-49A2-8392-212260A63151}" srcOrd="1" destOrd="0" presId="urn:microsoft.com/office/officeart/2005/8/layout/vList4"/>
    <dgm:cxn modelId="{70112181-D6E2-4F4E-AE3B-5A34D8214149}" type="presParOf" srcId="{7CF34F70-B0E6-4B42-A2DC-3CD67D1291C3}" destId="{4238EA4E-E630-4357-8522-04166F5B4DE9}" srcOrd="2" destOrd="0" presId="urn:microsoft.com/office/officeart/2005/8/layout/vList4"/>
    <dgm:cxn modelId="{F0B33084-22A2-491E-810D-23CA403AEC41}" type="presParOf" srcId="{4238EA4E-E630-4357-8522-04166F5B4DE9}" destId="{52E0159B-4FEA-407B-889D-36167B607429}" srcOrd="0" destOrd="0" presId="urn:microsoft.com/office/officeart/2005/8/layout/vList4"/>
    <dgm:cxn modelId="{44C80056-74F0-45DD-B521-1A548F42B3EB}" type="presParOf" srcId="{4238EA4E-E630-4357-8522-04166F5B4DE9}" destId="{1B033E7D-7102-428E-833C-C2E3042C1ADC}" srcOrd="1" destOrd="0" presId="urn:microsoft.com/office/officeart/2005/8/layout/vList4"/>
    <dgm:cxn modelId="{FC4DCD4C-6AAC-42D1-9452-BD82AFE11205}" type="presParOf" srcId="{4238EA4E-E630-4357-8522-04166F5B4DE9}" destId="{439AB5F0-903E-4A36-8773-F641A825946F}" srcOrd="2" destOrd="0" presId="urn:microsoft.com/office/officeart/2005/8/layout/vList4"/>
    <dgm:cxn modelId="{366C6485-5632-4EA2-AC8E-83AA7FDCF4C5}" type="presParOf" srcId="{7CF34F70-B0E6-4B42-A2DC-3CD67D1291C3}" destId="{B9B96316-71DD-4D98-9E0C-77070C83D304}" srcOrd="3" destOrd="0" presId="urn:microsoft.com/office/officeart/2005/8/layout/vList4"/>
    <dgm:cxn modelId="{E1B72589-5D48-42B6-A372-0931E13344E9}" type="presParOf" srcId="{7CF34F70-B0E6-4B42-A2DC-3CD67D1291C3}" destId="{8037B020-BECA-4608-8BCA-EDC10FA78E11}" srcOrd="4" destOrd="0" presId="urn:microsoft.com/office/officeart/2005/8/layout/vList4"/>
    <dgm:cxn modelId="{BE38CDF9-8318-45E0-A898-08D63BE3AF47}" type="presParOf" srcId="{8037B020-BECA-4608-8BCA-EDC10FA78E11}" destId="{29768F79-8E1F-48F9-87A3-C36FACA03541}" srcOrd="0" destOrd="0" presId="urn:microsoft.com/office/officeart/2005/8/layout/vList4"/>
    <dgm:cxn modelId="{ADAE922F-0540-44FD-BDEE-C46028A4C6AF}" type="presParOf" srcId="{8037B020-BECA-4608-8BCA-EDC10FA78E11}" destId="{242B18BB-55F2-4629-87D8-3B6FD2791FF3}" srcOrd="1" destOrd="0" presId="urn:microsoft.com/office/officeart/2005/8/layout/vList4"/>
    <dgm:cxn modelId="{FFA68973-585A-4F39-B2CE-B09BDA00B24E}" type="presParOf" srcId="{8037B020-BECA-4608-8BCA-EDC10FA78E11}" destId="{96A06AEB-8F9E-4DFE-9223-C404DF2E15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AD7756-9046-429C-8D40-FAD9B2572A8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38E676-B86D-44B5-AB13-DF2A318B30E0}">
      <dgm:prSet phldrT="[Текст]"/>
      <dgm:spPr/>
      <dgm:t>
        <a:bodyPr/>
        <a:lstStyle/>
        <a:p>
          <a:r>
            <a:rPr lang="ru-RU" dirty="0" smtClean="0"/>
            <a:t>Проводящая</a:t>
          </a:r>
          <a:endParaRPr lang="ru-RU" dirty="0"/>
        </a:p>
      </dgm:t>
    </dgm:pt>
    <dgm:pt modelId="{19D13FD5-31CF-4F20-88D7-457711A9A020}" type="parTrans" cxnId="{248D39EA-6659-4391-9687-EE64A55C05BB}">
      <dgm:prSet/>
      <dgm:spPr/>
      <dgm:t>
        <a:bodyPr/>
        <a:lstStyle/>
        <a:p>
          <a:endParaRPr lang="ru-RU"/>
        </a:p>
      </dgm:t>
    </dgm:pt>
    <dgm:pt modelId="{B5A99EB7-3F02-4DFC-A098-4D4492599430}" type="sibTrans" cxnId="{248D39EA-6659-4391-9687-EE64A55C05BB}">
      <dgm:prSet/>
      <dgm:spPr/>
      <dgm:t>
        <a:bodyPr/>
        <a:lstStyle/>
        <a:p>
          <a:endParaRPr lang="ru-RU"/>
        </a:p>
      </dgm:t>
    </dgm:pt>
    <dgm:pt modelId="{9F39DDC2-D617-443C-8A9C-A3C2E5E2C405}">
      <dgm:prSet phldrT="[Текст]"/>
      <dgm:spPr/>
      <dgm:t>
        <a:bodyPr/>
        <a:lstStyle/>
        <a:p>
          <a:r>
            <a:rPr lang="ru-RU" dirty="0" smtClean="0"/>
            <a:t>Опорная</a:t>
          </a:r>
          <a:endParaRPr lang="ru-RU" dirty="0"/>
        </a:p>
      </dgm:t>
    </dgm:pt>
    <dgm:pt modelId="{031DB478-D5A3-4747-AC49-0C69E385CB31}" type="parTrans" cxnId="{03BB3617-4C06-4B89-910E-F0E0F5763976}">
      <dgm:prSet/>
      <dgm:spPr/>
      <dgm:t>
        <a:bodyPr/>
        <a:lstStyle/>
        <a:p>
          <a:endParaRPr lang="ru-RU"/>
        </a:p>
      </dgm:t>
    </dgm:pt>
    <dgm:pt modelId="{7B0C419E-2148-4D21-9E25-0EA152E5C27D}" type="sibTrans" cxnId="{03BB3617-4C06-4B89-910E-F0E0F5763976}">
      <dgm:prSet/>
      <dgm:spPr/>
      <dgm:t>
        <a:bodyPr/>
        <a:lstStyle/>
        <a:p>
          <a:endParaRPr lang="ru-RU"/>
        </a:p>
      </dgm:t>
    </dgm:pt>
    <dgm:pt modelId="{CFBA95F3-9342-43A7-8DAC-CC7D58898FEF}">
      <dgm:prSet phldrT="[Текст]"/>
      <dgm:spPr/>
      <dgm:t>
        <a:bodyPr/>
        <a:lstStyle/>
        <a:p>
          <a:r>
            <a:rPr lang="ru-RU" dirty="0" smtClean="0"/>
            <a:t>Запасающая, </a:t>
          </a:r>
        </a:p>
        <a:p>
          <a:r>
            <a:rPr lang="ru-RU" dirty="0" smtClean="0"/>
            <a:t>перенесение неблагоприятных условий</a:t>
          </a:r>
          <a:endParaRPr lang="ru-RU" dirty="0"/>
        </a:p>
      </dgm:t>
    </dgm:pt>
    <dgm:pt modelId="{1AD4CEA4-DB99-4110-80F5-929EA480E479}" type="parTrans" cxnId="{CFA29D3B-FEF0-4287-952A-F533EA3095AD}">
      <dgm:prSet/>
      <dgm:spPr/>
      <dgm:t>
        <a:bodyPr/>
        <a:lstStyle/>
        <a:p>
          <a:endParaRPr lang="ru-RU"/>
        </a:p>
      </dgm:t>
    </dgm:pt>
    <dgm:pt modelId="{52CA6A2B-E9FA-4DBD-849F-503B7C97318E}" type="sibTrans" cxnId="{CFA29D3B-FEF0-4287-952A-F533EA3095AD}">
      <dgm:prSet/>
      <dgm:spPr/>
      <dgm:t>
        <a:bodyPr/>
        <a:lstStyle/>
        <a:p>
          <a:endParaRPr lang="ru-RU"/>
        </a:p>
      </dgm:t>
    </dgm:pt>
    <dgm:pt modelId="{3A7C51DE-68A3-4652-A5A6-289B4F84224F}">
      <dgm:prSet/>
      <dgm:spPr/>
      <dgm:t>
        <a:bodyPr/>
        <a:lstStyle/>
        <a:p>
          <a:r>
            <a:rPr lang="ru-RU" dirty="0" smtClean="0"/>
            <a:t>Осевая </a:t>
          </a:r>
          <a:endParaRPr lang="ru-RU" dirty="0"/>
        </a:p>
      </dgm:t>
    </dgm:pt>
    <dgm:pt modelId="{07E7046C-0255-4F08-89F1-BF76450435FC}" type="parTrans" cxnId="{AC329C53-BAB9-481E-B22E-33B2CD999423}">
      <dgm:prSet/>
      <dgm:spPr/>
      <dgm:t>
        <a:bodyPr/>
        <a:lstStyle/>
        <a:p>
          <a:endParaRPr lang="ru-RU"/>
        </a:p>
      </dgm:t>
    </dgm:pt>
    <dgm:pt modelId="{7C770AF7-7594-46F1-9849-8F8A3557C578}" type="sibTrans" cxnId="{AC329C53-BAB9-481E-B22E-33B2CD999423}">
      <dgm:prSet/>
      <dgm:spPr/>
      <dgm:t>
        <a:bodyPr/>
        <a:lstStyle/>
        <a:p>
          <a:endParaRPr lang="ru-RU"/>
        </a:p>
      </dgm:t>
    </dgm:pt>
    <dgm:pt modelId="{86B70CBA-F24B-4397-BBEC-BBAEDC26E9E2}">
      <dgm:prSet/>
      <dgm:spPr/>
      <dgm:t>
        <a:bodyPr/>
        <a:lstStyle/>
        <a:p>
          <a:r>
            <a:rPr lang="ru-RU" dirty="0" smtClean="0"/>
            <a:t>Фотосинтезирующая</a:t>
          </a:r>
          <a:endParaRPr lang="ru-RU" dirty="0"/>
        </a:p>
      </dgm:t>
    </dgm:pt>
    <dgm:pt modelId="{6433C54D-5118-4ECC-9E48-E66601ADC21D}" type="parTrans" cxnId="{ACF250D1-E3EB-4845-B391-47CEB2BEEE8C}">
      <dgm:prSet/>
      <dgm:spPr/>
      <dgm:t>
        <a:bodyPr/>
        <a:lstStyle/>
        <a:p>
          <a:endParaRPr lang="ru-RU"/>
        </a:p>
      </dgm:t>
    </dgm:pt>
    <dgm:pt modelId="{C7084353-DF87-408E-8637-FCD081DB907E}" type="sibTrans" cxnId="{ACF250D1-E3EB-4845-B391-47CEB2BEEE8C}">
      <dgm:prSet/>
      <dgm:spPr/>
      <dgm:t>
        <a:bodyPr/>
        <a:lstStyle/>
        <a:p>
          <a:endParaRPr lang="ru-RU"/>
        </a:p>
      </dgm:t>
    </dgm:pt>
    <dgm:pt modelId="{60AAB9F0-410A-4500-BF5E-55E3DB0745F5}">
      <dgm:prSet/>
      <dgm:spPr/>
      <dgm:t>
        <a:bodyPr/>
        <a:lstStyle/>
        <a:p>
          <a:r>
            <a:rPr lang="ru-RU" dirty="0" smtClean="0"/>
            <a:t>Вегетативное размножение</a:t>
          </a:r>
          <a:endParaRPr lang="ru-RU" dirty="0"/>
        </a:p>
      </dgm:t>
    </dgm:pt>
    <dgm:pt modelId="{4E1C38B2-E798-4F20-A857-708ABE404E2A}" type="parTrans" cxnId="{23445252-86F7-46C9-AD67-46DFFDD327AF}">
      <dgm:prSet/>
      <dgm:spPr/>
      <dgm:t>
        <a:bodyPr/>
        <a:lstStyle/>
        <a:p>
          <a:endParaRPr lang="ru-RU"/>
        </a:p>
      </dgm:t>
    </dgm:pt>
    <dgm:pt modelId="{9B2C1270-5ED7-494B-8DAB-0AE6B48BADFF}" type="sibTrans" cxnId="{23445252-86F7-46C9-AD67-46DFFDD327AF}">
      <dgm:prSet/>
      <dgm:spPr/>
      <dgm:t>
        <a:bodyPr/>
        <a:lstStyle/>
        <a:p>
          <a:endParaRPr lang="ru-RU"/>
        </a:p>
      </dgm:t>
    </dgm:pt>
    <dgm:pt modelId="{7BC1A744-9AD4-4707-891A-A8A2B35F20A4}" type="pres">
      <dgm:prSet presAssocID="{86AD7756-9046-429C-8D40-FAD9B2572A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0C7D34-2DC8-4C2D-8957-A15549D913A8}" type="pres">
      <dgm:prSet presAssocID="{0438E676-B86D-44B5-AB13-DF2A318B30E0}" presName="composite" presStyleCnt="0"/>
      <dgm:spPr/>
    </dgm:pt>
    <dgm:pt modelId="{BC7B2C0C-A20F-4819-9CE0-127CD5D638BE}" type="pres">
      <dgm:prSet presAssocID="{0438E676-B86D-44B5-AB13-DF2A318B30E0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86D5CA0-A2A8-4237-B39E-D57EEF1B4995}" type="pres">
      <dgm:prSet presAssocID="{0438E676-B86D-44B5-AB13-DF2A318B30E0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94E6A-0964-4361-B732-0ED6D07F4F78}" type="pres">
      <dgm:prSet presAssocID="{B5A99EB7-3F02-4DFC-A098-4D4492599430}" presName="spacing" presStyleCnt="0"/>
      <dgm:spPr/>
    </dgm:pt>
    <dgm:pt modelId="{C0280FE2-64F0-4090-852B-1DA886D994F7}" type="pres">
      <dgm:prSet presAssocID="{9F39DDC2-D617-443C-8A9C-A3C2E5E2C405}" presName="composite" presStyleCnt="0"/>
      <dgm:spPr/>
    </dgm:pt>
    <dgm:pt modelId="{88321964-22FF-4377-8B57-773DD6DFDF79}" type="pres">
      <dgm:prSet presAssocID="{9F39DDC2-D617-443C-8A9C-A3C2E5E2C405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04A4DE-3CA9-481A-8BD1-4423B5C1E9C9}" type="pres">
      <dgm:prSet presAssocID="{9F39DDC2-D617-443C-8A9C-A3C2E5E2C40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4D64-B63A-4398-859A-E15DF46048E9}" type="pres">
      <dgm:prSet presAssocID="{7B0C419E-2148-4D21-9E25-0EA152E5C27D}" presName="spacing" presStyleCnt="0"/>
      <dgm:spPr/>
    </dgm:pt>
    <dgm:pt modelId="{5DE630F3-837E-4411-B50D-A4565AF55001}" type="pres">
      <dgm:prSet presAssocID="{CFBA95F3-9342-43A7-8DAC-CC7D58898FEF}" presName="composite" presStyleCnt="0"/>
      <dgm:spPr/>
    </dgm:pt>
    <dgm:pt modelId="{9D961C08-66EE-4733-A203-3907C6C14BF5}" type="pres">
      <dgm:prSet presAssocID="{CFBA95F3-9342-43A7-8DAC-CC7D58898FEF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1EE40C-AAC2-4937-B12B-4132AFBC7ED1}" type="pres">
      <dgm:prSet presAssocID="{CFBA95F3-9342-43A7-8DAC-CC7D58898FEF}" presName="txShp" presStyleLbl="node1" presStyleIdx="2" presStyleCnt="6" custScaleY="186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7C6E9-7D7B-46C9-A9E6-D8D3008EB01F}" type="pres">
      <dgm:prSet presAssocID="{52CA6A2B-E9FA-4DBD-849F-503B7C97318E}" presName="spacing" presStyleCnt="0"/>
      <dgm:spPr/>
    </dgm:pt>
    <dgm:pt modelId="{358A9E02-E5C5-4AA1-A4D4-CA88CD66073A}" type="pres">
      <dgm:prSet presAssocID="{3A7C51DE-68A3-4652-A5A6-289B4F84224F}" presName="composite" presStyleCnt="0"/>
      <dgm:spPr/>
    </dgm:pt>
    <dgm:pt modelId="{D6FD7308-6A12-41B7-8280-127FE1D97641}" type="pres">
      <dgm:prSet presAssocID="{3A7C51DE-68A3-4652-A5A6-289B4F84224F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73E66D-3B18-4D15-BC4A-DF765C559A4D}" type="pres">
      <dgm:prSet presAssocID="{3A7C51DE-68A3-4652-A5A6-289B4F84224F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075D8-7A43-4B1D-9C71-F7A49691B08B}" type="pres">
      <dgm:prSet presAssocID="{7C770AF7-7594-46F1-9849-8F8A3557C578}" presName="spacing" presStyleCnt="0"/>
      <dgm:spPr/>
    </dgm:pt>
    <dgm:pt modelId="{CA44071C-A16E-4755-B626-6650E334766D}" type="pres">
      <dgm:prSet presAssocID="{86B70CBA-F24B-4397-BBEC-BBAEDC26E9E2}" presName="composite" presStyleCnt="0"/>
      <dgm:spPr/>
    </dgm:pt>
    <dgm:pt modelId="{0D1E6F2F-99EA-4F88-837D-604B4DF8A64E}" type="pres">
      <dgm:prSet presAssocID="{86B70CBA-F24B-4397-BBEC-BBAEDC26E9E2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4CACA4-49DA-4DBB-9B54-5AF5176D0C46}" type="pres">
      <dgm:prSet presAssocID="{86B70CBA-F24B-4397-BBEC-BBAEDC26E9E2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91921-6FD8-4FEE-8135-678D6FC4811D}" type="pres">
      <dgm:prSet presAssocID="{C7084353-DF87-408E-8637-FCD081DB907E}" presName="spacing" presStyleCnt="0"/>
      <dgm:spPr/>
    </dgm:pt>
    <dgm:pt modelId="{85FCACEF-BE8D-4125-85A7-15975EF5DE49}" type="pres">
      <dgm:prSet presAssocID="{60AAB9F0-410A-4500-BF5E-55E3DB0745F5}" presName="composite" presStyleCnt="0"/>
      <dgm:spPr/>
    </dgm:pt>
    <dgm:pt modelId="{B307EF29-9480-4202-B0D7-1FD4FF09199D}" type="pres">
      <dgm:prSet presAssocID="{60AAB9F0-410A-4500-BF5E-55E3DB0745F5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1082A2-0EF4-4B9A-9BDB-87D63F0EA922}" type="pres">
      <dgm:prSet presAssocID="{60AAB9F0-410A-4500-BF5E-55E3DB0745F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F463E-B298-40C3-ACBC-F14C36282DA1}" type="presOf" srcId="{60AAB9F0-410A-4500-BF5E-55E3DB0745F5}" destId="{CD1082A2-0EF4-4B9A-9BDB-87D63F0EA922}" srcOrd="0" destOrd="0" presId="urn:microsoft.com/office/officeart/2005/8/layout/vList3"/>
    <dgm:cxn modelId="{248D39EA-6659-4391-9687-EE64A55C05BB}" srcId="{86AD7756-9046-429C-8D40-FAD9B2572A8D}" destId="{0438E676-B86D-44B5-AB13-DF2A318B30E0}" srcOrd="0" destOrd="0" parTransId="{19D13FD5-31CF-4F20-88D7-457711A9A020}" sibTransId="{B5A99EB7-3F02-4DFC-A098-4D4492599430}"/>
    <dgm:cxn modelId="{AC329C53-BAB9-481E-B22E-33B2CD999423}" srcId="{86AD7756-9046-429C-8D40-FAD9B2572A8D}" destId="{3A7C51DE-68A3-4652-A5A6-289B4F84224F}" srcOrd="3" destOrd="0" parTransId="{07E7046C-0255-4F08-89F1-BF76450435FC}" sibTransId="{7C770AF7-7594-46F1-9849-8F8A3557C578}"/>
    <dgm:cxn modelId="{08F10AAF-2AB9-4986-A645-71C252F8D438}" type="presOf" srcId="{86B70CBA-F24B-4397-BBEC-BBAEDC26E9E2}" destId="{754CACA4-49DA-4DBB-9B54-5AF5176D0C46}" srcOrd="0" destOrd="0" presId="urn:microsoft.com/office/officeart/2005/8/layout/vList3"/>
    <dgm:cxn modelId="{33BDB350-9103-46FF-9973-28ED19305FB4}" type="presOf" srcId="{86AD7756-9046-429C-8D40-FAD9B2572A8D}" destId="{7BC1A744-9AD4-4707-891A-A8A2B35F20A4}" srcOrd="0" destOrd="0" presId="urn:microsoft.com/office/officeart/2005/8/layout/vList3"/>
    <dgm:cxn modelId="{CFA29D3B-FEF0-4287-952A-F533EA3095AD}" srcId="{86AD7756-9046-429C-8D40-FAD9B2572A8D}" destId="{CFBA95F3-9342-43A7-8DAC-CC7D58898FEF}" srcOrd="2" destOrd="0" parTransId="{1AD4CEA4-DB99-4110-80F5-929EA480E479}" sibTransId="{52CA6A2B-E9FA-4DBD-849F-503B7C97318E}"/>
    <dgm:cxn modelId="{ACF250D1-E3EB-4845-B391-47CEB2BEEE8C}" srcId="{86AD7756-9046-429C-8D40-FAD9B2572A8D}" destId="{86B70CBA-F24B-4397-BBEC-BBAEDC26E9E2}" srcOrd="4" destOrd="0" parTransId="{6433C54D-5118-4ECC-9E48-E66601ADC21D}" sibTransId="{C7084353-DF87-408E-8637-FCD081DB907E}"/>
    <dgm:cxn modelId="{F32D129B-B316-4648-BA05-533F017F0661}" type="presOf" srcId="{3A7C51DE-68A3-4652-A5A6-289B4F84224F}" destId="{8473E66D-3B18-4D15-BC4A-DF765C559A4D}" srcOrd="0" destOrd="0" presId="urn:microsoft.com/office/officeart/2005/8/layout/vList3"/>
    <dgm:cxn modelId="{4C7072FD-F7E6-4F2C-BB53-7E732C590418}" type="presOf" srcId="{0438E676-B86D-44B5-AB13-DF2A318B30E0}" destId="{486D5CA0-A2A8-4237-B39E-D57EEF1B4995}" srcOrd="0" destOrd="0" presId="urn:microsoft.com/office/officeart/2005/8/layout/vList3"/>
    <dgm:cxn modelId="{03BB3617-4C06-4B89-910E-F0E0F5763976}" srcId="{86AD7756-9046-429C-8D40-FAD9B2572A8D}" destId="{9F39DDC2-D617-443C-8A9C-A3C2E5E2C405}" srcOrd="1" destOrd="0" parTransId="{031DB478-D5A3-4747-AC49-0C69E385CB31}" sibTransId="{7B0C419E-2148-4D21-9E25-0EA152E5C27D}"/>
    <dgm:cxn modelId="{1948DDDC-5BA1-4645-A52E-23D223DE6892}" type="presOf" srcId="{9F39DDC2-D617-443C-8A9C-A3C2E5E2C405}" destId="{0004A4DE-3CA9-481A-8BD1-4423B5C1E9C9}" srcOrd="0" destOrd="0" presId="urn:microsoft.com/office/officeart/2005/8/layout/vList3"/>
    <dgm:cxn modelId="{BEF0F360-93F1-4894-9ADB-613F4DB0BAEC}" type="presOf" srcId="{CFBA95F3-9342-43A7-8DAC-CC7D58898FEF}" destId="{DA1EE40C-AAC2-4937-B12B-4132AFBC7ED1}" srcOrd="0" destOrd="0" presId="urn:microsoft.com/office/officeart/2005/8/layout/vList3"/>
    <dgm:cxn modelId="{23445252-86F7-46C9-AD67-46DFFDD327AF}" srcId="{86AD7756-9046-429C-8D40-FAD9B2572A8D}" destId="{60AAB9F0-410A-4500-BF5E-55E3DB0745F5}" srcOrd="5" destOrd="0" parTransId="{4E1C38B2-E798-4F20-A857-708ABE404E2A}" sibTransId="{9B2C1270-5ED7-494B-8DAB-0AE6B48BADFF}"/>
    <dgm:cxn modelId="{DFF1DE41-31B6-4205-BF55-EFAE9A2F6853}" type="presParOf" srcId="{7BC1A744-9AD4-4707-891A-A8A2B35F20A4}" destId="{150C7D34-2DC8-4C2D-8957-A15549D913A8}" srcOrd="0" destOrd="0" presId="urn:microsoft.com/office/officeart/2005/8/layout/vList3"/>
    <dgm:cxn modelId="{F7434D7B-986E-4217-A175-D1F56C22CC32}" type="presParOf" srcId="{150C7D34-2DC8-4C2D-8957-A15549D913A8}" destId="{BC7B2C0C-A20F-4819-9CE0-127CD5D638BE}" srcOrd="0" destOrd="0" presId="urn:microsoft.com/office/officeart/2005/8/layout/vList3"/>
    <dgm:cxn modelId="{52C33194-4202-44F4-88E0-4DF485753FFA}" type="presParOf" srcId="{150C7D34-2DC8-4C2D-8957-A15549D913A8}" destId="{486D5CA0-A2A8-4237-B39E-D57EEF1B4995}" srcOrd="1" destOrd="0" presId="urn:microsoft.com/office/officeart/2005/8/layout/vList3"/>
    <dgm:cxn modelId="{28F3DC37-4799-47A2-A5A8-BE5200FDD37B}" type="presParOf" srcId="{7BC1A744-9AD4-4707-891A-A8A2B35F20A4}" destId="{52E94E6A-0964-4361-B732-0ED6D07F4F78}" srcOrd="1" destOrd="0" presId="urn:microsoft.com/office/officeart/2005/8/layout/vList3"/>
    <dgm:cxn modelId="{48915028-3038-4BF0-87A7-02D3542E9EE9}" type="presParOf" srcId="{7BC1A744-9AD4-4707-891A-A8A2B35F20A4}" destId="{C0280FE2-64F0-4090-852B-1DA886D994F7}" srcOrd="2" destOrd="0" presId="urn:microsoft.com/office/officeart/2005/8/layout/vList3"/>
    <dgm:cxn modelId="{6B3A901A-E20A-4C13-8C44-F40A48503EEE}" type="presParOf" srcId="{C0280FE2-64F0-4090-852B-1DA886D994F7}" destId="{88321964-22FF-4377-8B57-773DD6DFDF79}" srcOrd="0" destOrd="0" presId="urn:microsoft.com/office/officeart/2005/8/layout/vList3"/>
    <dgm:cxn modelId="{5997B506-B540-4C04-BB4E-89E78D865D78}" type="presParOf" srcId="{C0280FE2-64F0-4090-852B-1DA886D994F7}" destId="{0004A4DE-3CA9-481A-8BD1-4423B5C1E9C9}" srcOrd="1" destOrd="0" presId="urn:microsoft.com/office/officeart/2005/8/layout/vList3"/>
    <dgm:cxn modelId="{FE4B29C1-28C2-46BA-8E21-415745BDA389}" type="presParOf" srcId="{7BC1A744-9AD4-4707-891A-A8A2B35F20A4}" destId="{BCC04D64-B63A-4398-859A-E15DF46048E9}" srcOrd="3" destOrd="0" presId="urn:microsoft.com/office/officeart/2005/8/layout/vList3"/>
    <dgm:cxn modelId="{F0DA284D-65B4-4D5E-AB88-C7902255325E}" type="presParOf" srcId="{7BC1A744-9AD4-4707-891A-A8A2B35F20A4}" destId="{5DE630F3-837E-4411-B50D-A4565AF55001}" srcOrd="4" destOrd="0" presId="urn:microsoft.com/office/officeart/2005/8/layout/vList3"/>
    <dgm:cxn modelId="{846AEFC7-DF98-4D80-B5A2-13DF121654EF}" type="presParOf" srcId="{5DE630F3-837E-4411-B50D-A4565AF55001}" destId="{9D961C08-66EE-4733-A203-3907C6C14BF5}" srcOrd="0" destOrd="0" presId="urn:microsoft.com/office/officeart/2005/8/layout/vList3"/>
    <dgm:cxn modelId="{D0689020-19A7-4D54-8C10-D9DD5FA04B42}" type="presParOf" srcId="{5DE630F3-837E-4411-B50D-A4565AF55001}" destId="{DA1EE40C-AAC2-4937-B12B-4132AFBC7ED1}" srcOrd="1" destOrd="0" presId="urn:microsoft.com/office/officeart/2005/8/layout/vList3"/>
    <dgm:cxn modelId="{30148889-5ACF-4C78-AD0D-268662B059CB}" type="presParOf" srcId="{7BC1A744-9AD4-4707-891A-A8A2B35F20A4}" destId="{84B7C6E9-7D7B-46C9-A9E6-D8D3008EB01F}" srcOrd="5" destOrd="0" presId="urn:microsoft.com/office/officeart/2005/8/layout/vList3"/>
    <dgm:cxn modelId="{E1F2842A-27E9-4A05-A87F-172807D709F5}" type="presParOf" srcId="{7BC1A744-9AD4-4707-891A-A8A2B35F20A4}" destId="{358A9E02-E5C5-4AA1-A4D4-CA88CD66073A}" srcOrd="6" destOrd="0" presId="urn:microsoft.com/office/officeart/2005/8/layout/vList3"/>
    <dgm:cxn modelId="{ADEDF549-11A1-43B3-8B9E-274145E1B79D}" type="presParOf" srcId="{358A9E02-E5C5-4AA1-A4D4-CA88CD66073A}" destId="{D6FD7308-6A12-41B7-8280-127FE1D97641}" srcOrd="0" destOrd="0" presId="urn:microsoft.com/office/officeart/2005/8/layout/vList3"/>
    <dgm:cxn modelId="{5AF10534-E5B5-44CA-A8BE-E69D01FE017A}" type="presParOf" srcId="{358A9E02-E5C5-4AA1-A4D4-CA88CD66073A}" destId="{8473E66D-3B18-4D15-BC4A-DF765C559A4D}" srcOrd="1" destOrd="0" presId="urn:microsoft.com/office/officeart/2005/8/layout/vList3"/>
    <dgm:cxn modelId="{6AC8A4B8-A9DA-4BBD-8612-E7DB2CD88F40}" type="presParOf" srcId="{7BC1A744-9AD4-4707-891A-A8A2B35F20A4}" destId="{710075D8-7A43-4B1D-9C71-F7A49691B08B}" srcOrd="7" destOrd="0" presId="urn:microsoft.com/office/officeart/2005/8/layout/vList3"/>
    <dgm:cxn modelId="{725B7296-DDE5-4A29-B6E0-510D16DE7F45}" type="presParOf" srcId="{7BC1A744-9AD4-4707-891A-A8A2B35F20A4}" destId="{CA44071C-A16E-4755-B626-6650E334766D}" srcOrd="8" destOrd="0" presId="urn:microsoft.com/office/officeart/2005/8/layout/vList3"/>
    <dgm:cxn modelId="{8522D540-CFB2-44B6-92C3-AD29023E8295}" type="presParOf" srcId="{CA44071C-A16E-4755-B626-6650E334766D}" destId="{0D1E6F2F-99EA-4F88-837D-604B4DF8A64E}" srcOrd="0" destOrd="0" presId="urn:microsoft.com/office/officeart/2005/8/layout/vList3"/>
    <dgm:cxn modelId="{38E7A30E-B4A2-47FF-B5C6-53F1B2D8CCD1}" type="presParOf" srcId="{CA44071C-A16E-4755-B626-6650E334766D}" destId="{754CACA4-49DA-4DBB-9B54-5AF5176D0C46}" srcOrd="1" destOrd="0" presId="urn:microsoft.com/office/officeart/2005/8/layout/vList3"/>
    <dgm:cxn modelId="{B72F979E-1EFB-4554-B0A9-90B55A3BAC68}" type="presParOf" srcId="{7BC1A744-9AD4-4707-891A-A8A2B35F20A4}" destId="{73A91921-6FD8-4FEE-8135-678D6FC4811D}" srcOrd="9" destOrd="0" presId="urn:microsoft.com/office/officeart/2005/8/layout/vList3"/>
    <dgm:cxn modelId="{73CF0796-F650-44F4-B99D-949D4D11BB7E}" type="presParOf" srcId="{7BC1A744-9AD4-4707-891A-A8A2B35F20A4}" destId="{85FCACEF-BE8D-4125-85A7-15975EF5DE49}" srcOrd="10" destOrd="0" presId="urn:microsoft.com/office/officeart/2005/8/layout/vList3"/>
    <dgm:cxn modelId="{90DD5E3D-86EF-4458-B81E-07D13DACE6B3}" type="presParOf" srcId="{85FCACEF-BE8D-4125-85A7-15975EF5DE49}" destId="{B307EF29-9480-4202-B0D7-1FD4FF09199D}" srcOrd="0" destOrd="0" presId="urn:microsoft.com/office/officeart/2005/8/layout/vList3"/>
    <dgm:cxn modelId="{BCEB7A9B-CCAE-422D-81B6-108F6AF8ADD4}" type="presParOf" srcId="{85FCACEF-BE8D-4125-85A7-15975EF5DE49}" destId="{CD1082A2-0EF4-4B9A-9BDB-87D63F0EA9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31B6A-8E65-4498-9557-F782ED6C2004}">
      <dsp:nvSpPr>
        <dsp:cNvPr id="0" name=""/>
        <dsp:cNvSpPr/>
      </dsp:nvSpPr>
      <dsp:spPr>
        <a:xfrm>
          <a:off x="3518279" y="2569575"/>
          <a:ext cx="2489208" cy="432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05"/>
              </a:lnTo>
              <a:lnTo>
                <a:pt x="2489208" y="216005"/>
              </a:lnTo>
              <a:lnTo>
                <a:pt x="2489208" y="4320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BB9BF-A59B-438E-8DA4-204B36523242}">
      <dsp:nvSpPr>
        <dsp:cNvPr id="0" name=""/>
        <dsp:cNvSpPr/>
      </dsp:nvSpPr>
      <dsp:spPr>
        <a:xfrm>
          <a:off x="3472559" y="2569575"/>
          <a:ext cx="91440" cy="432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0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D4A59-B651-4D7B-8339-0BD26A1368DF}">
      <dsp:nvSpPr>
        <dsp:cNvPr id="0" name=""/>
        <dsp:cNvSpPr/>
      </dsp:nvSpPr>
      <dsp:spPr>
        <a:xfrm>
          <a:off x="206192" y="4030185"/>
          <a:ext cx="308579" cy="946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310"/>
              </a:lnTo>
              <a:lnTo>
                <a:pt x="308579" y="946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5E0C0-A6AE-41E5-824D-57D536FB96C2}">
      <dsp:nvSpPr>
        <dsp:cNvPr id="0" name=""/>
        <dsp:cNvSpPr/>
      </dsp:nvSpPr>
      <dsp:spPr>
        <a:xfrm>
          <a:off x="1029070" y="2569575"/>
          <a:ext cx="2489208" cy="432011"/>
        </a:xfrm>
        <a:custGeom>
          <a:avLst/>
          <a:gdLst/>
          <a:ahLst/>
          <a:cxnLst/>
          <a:rect l="0" t="0" r="0" b="0"/>
          <a:pathLst>
            <a:path>
              <a:moveTo>
                <a:pt x="2489208" y="0"/>
              </a:moveTo>
              <a:lnTo>
                <a:pt x="2489208" y="216005"/>
              </a:lnTo>
              <a:lnTo>
                <a:pt x="0" y="216005"/>
              </a:lnTo>
              <a:lnTo>
                <a:pt x="0" y="4320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50942-4EAA-4BA8-A3EB-09155E0A4696}">
      <dsp:nvSpPr>
        <dsp:cNvPr id="0" name=""/>
        <dsp:cNvSpPr/>
      </dsp:nvSpPr>
      <dsp:spPr>
        <a:xfrm>
          <a:off x="2489680" y="1540977"/>
          <a:ext cx="2057197" cy="1028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ПОБЕГ</a:t>
          </a:r>
          <a:endParaRPr lang="ru-RU" sz="3500" kern="1200" dirty="0"/>
        </a:p>
      </dsp:txBody>
      <dsp:txXfrm>
        <a:off x="2489680" y="1540977"/>
        <a:ext cx="2057197" cy="1028598"/>
      </dsp:txXfrm>
    </dsp:sp>
    <dsp:sp modelId="{6FF8307A-4B4B-4928-8378-B0963FC6C4BE}">
      <dsp:nvSpPr>
        <dsp:cNvPr id="0" name=""/>
        <dsp:cNvSpPr/>
      </dsp:nvSpPr>
      <dsp:spPr>
        <a:xfrm>
          <a:off x="472" y="3001587"/>
          <a:ext cx="2057197" cy="1028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Стебель</a:t>
          </a:r>
          <a:endParaRPr lang="ru-RU" sz="3500" kern="1200" dirty="0"/>
        </a:p>
      </dsp:txBody>
      <dsp:txXfrm>
        <a:off x="472" y="3001587"/>
        <a:ext cx="2057197" cy="1028598"/>
      </dsp:txXfrm>
    </dsp:sp>
    <dsp:sp modelId="{BA334035-A6E4-454E-B606-FFF581858A21}">
      <dsp:nvSpPr>
        <dsp:cNvPr id="0" name=""/>
        <dsp:cNvSpPr/>
      </dsp:nvSpPr>
      <dsp:spPr>
        <a:xfrm>
          <a:off x="514771" y="4462197"/>
          <a:ext cx="6018597" cy="1028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главная ось побега, состоящая из узлов и междоузлий</a:t>
          </a:r>
          <a:endParaRPr lang="ru-RU" sz="3500" kern="1200" dirty="0"/>
        </a:p>
      </dsp:txBody>
      <dsp:txXfrm>
        <a:off x="514771" y="4462197"/>
        <a:ext cx="6018597" cy="1028598"/>
      </dsp:txXfrm>
    </dsp:sp>
    <dsp:sp modelId="{891A699C-7B60-41D8-B048-5249EC7840B4}">
      <dsp:nvSpPr>
        <dsp:cNvPr id="0" name=""/>
        <dsp:cNvSpPr/>
      </dsp:nvSpPr>
      <dsp:spPr>
        <a:xfrm>
          <a:off x="2489680" y="3001587"/>
          <a:ext cx="2057197" cy="1028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Листья</a:t>
          </a:r>
          <a:endParaRPr lang="ru-RU" sz="3500" kern="1200" dirty="0"/>
        </a:p>
      </dsp:txBody>
      <dsp:txXfrm>
        <a:off x="2489680" y="3001587"/>
        <a:ext cx="2057197" cy="1028598"/>
      </dsp:txXfrm>
    </dsp:sp>
    <dsp:sp modelId="{1BBD94F6-E54B-46B3-8C1D-D35D58C0A242}">
      <dsp:nvSpPr>
        <dsp:cNvPr id="0" name=""/>
        <dsp:cNvSpPr/>
      </dsp:nvSpPr>
      <dsp:spPr>
        <a:xfrm>
          <a:off x="4978889" y="3001587"/>
          <a:ext cx="2057197" cy="1028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Почки</a:t>
          </a:r>
          <a:endParaRPr lang="ru-RU" sz="3500" kern="1200" dirty="0"/>
        </a:p>
      </dsp:txBody>
      <dsp:txXfrm>
        <a:off x="4978889" y="3001587"/>
        <a:ext cx="2057197" cy="1028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FD12A-CE8A-42DE-91A7-3C9EDD749B01}">
      <dsp:nvSpPr>
        <dsp:cNvPr id="0" name=""/>
        <dsp:cNvSpPr/>
      </dsp:nvSpPr>
      <dsp:spPr>
        <a:xfrm>
          <a:off x="5257800" y="1282463"/>
          <a:ext cx="2648671" cy="357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86"/>
              </a:lnTo>
              <a:lnTo>
                <a:pt x="2648671" y="178586"/>
              </a:lnTo>
              <a:lnTo>
                <a:pt x="2648671" y="3571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42EBF-848A-4B30-93DB-C735C509BD6C}">
      <dsp:nvSpPr>
        <dsp:cNvPr id="0" name=""/>
        <dsp:cNvSpPr/>
      </dsp:nvSpPr>
      <dsp:spPr>
        <a:xfrm>
          <a:off x="2475528" y="1282463"/>
          <a:ext cx="2782271" cy="357173"/>
        </a:xfrm>
        <a:custGeom>
          <a:avLst/>
          <a:gdLst/>
          <a:ahLst/>
          <a:cxnLst/>
          <a:rect l="0" t="0" r="0" b="0"/>
          <a:pathLst>
            <a:path>
              <a:moveTo>
                <a:pt x="2782271" y="0"/>
              </a:moveTo>
              <a:lnTo>
                <a:pt x="2782271" y="178586"/>
              </a:lnTo>
              <a:lnTo>
                <a:pt x="0" y="178586"/>
              </a:lnTo>
              <a:lnTo>
                <a:pt x="0" y="3571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53C84-2CDE-421B-9947-C619E2B8DBE0}">
      <dsp:nvSpPr>
        <dsp:cNvPr id="0" name=""/>
        <dsp:cNvSpPr/>
      </dsp:nvSpPr>
      <dsp:spPr>
        <a:xfrm>
          <a:off x="2783004" y="75302"/>
          <a:ext cx="4949591" cy="120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Стебли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(по длине междоузлий)</a:t>
          </a:r>
          <a:endParaRPr lang="ru-RU" sz="3600" kern="1200" dirty="0"/>
        </a:p>
      </dsp:txBody>
      <dsp:txXfrm>
        <a:off x="2783004" y="75302"/>
        <a:ext cx="4949591" cy="1207161"/>
      </dsp:txXfrm>
    </dsp:sp>
    <dsp:sp modelId="{9882AE36-7D93-4F21-8432-619FDA26E903}">
      <dsp:nvSpPr>
        <dsp:cNvPr id="0" name=""/>
        <dsp:cNvSpPr/>
      </dsp:nvSpPr>
      <dsp:spPr>
        <a:xfrm>
          <a:off x="5443" y="1639637"/>
          <a:ext cx="4940169" cy="850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Удлинённые</a:t>
          </a:r>
          <a:endParaRPr lang="ru-RU" sz="5500" kern="1200" dirty="0"/>
        </a:p>
      </dsp:txBody>
      <dsp:txXfrm>
        <a:off x="5443" y="1639637"/>
        <a:ext cx="4940169" cy="850413"/>
      </dsp:txXfrm>
    </dsp:sp>
    <dsp:sp modelId="{0FD4809D-F4F5-4EB1-BF9D-F6DF628D888A}">
      <dsp:nvSpPr>
        <dsp:cNvPr id="0" name=""/>
        <dsp:cNvSpPr/>
      </dsp:nvSpPr>
      <dsp:spPr>
        <a:xfrm>
          <a:off x="5302786" y="1639637"/>
          <a:ext cx="5207369" cy="850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Укороченные</a:t>
          </a:r>
          <a:endParaRPr lang="ru-RU" sz="5500" kern="1200" dirty="0"/>
        </a:p>
      </dsp:txBody>
      <dsp:txXfrm>
        <a:off x="5302786" y="1639637"/>
        <a:ext cx="5207369" cy="850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837B1-CE26-4106-BAAD-D711D807F52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3D362-2884-44EA-9EC6-0C7E5D9BD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4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3D362-2884-44EA-9EC6-0C7E5D9BDA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8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97C-5C44-4090-94AD-71454B98BB26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05A5-35DA-430F-BB35-1E61AC03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8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97C-5C44-4090-94AD-71454B98BB26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05A5-35DA-430F-BB35-1E61AC03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3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97C-5C44-4090-94AD-71454B98BB26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05A5-35DA-430F-BB35-1E61AC03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3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97C-5C44-4090-94AD-71454B98BB26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05A5-35DA-430F-BB35-1E61AC03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2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97C-5C44-4090-94AD-71454B98BB26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05A5-35DA-430F-BB35-1E61AC03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1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97C-5C44-4090-94AD-71454B98BB26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05A5-35DA-430F-BB35-1E61AC03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9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97C-5C44-4090-94AD-71454B98BB26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05A5-35DA-430F-BB35-1E61AC03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3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97C-5C44-4090-94AD-71454B98BB26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05A5-35DA-430F-BB35-1E61AC03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97C-5C44-4090-94AD-71454B98BB26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05A5-35DA-430F-BB35-1E61AC03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7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97C-5C44-4090-94AD-71454B98BB26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05A5-35DA-430F-BB35-1E61AC03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6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97C-5C44-4090-94AD-71454B98BB26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05A5-35DA-430F-BB35-1E61AC03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1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497C-5C44-4090-94AD-71454B98BB26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205A5-35DA-430F-BB35-1E61AC03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5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 </a:t>
            </a:r>
            <a:r>
              <a:rPr lang="ru-RU" dirty="0" err="1" smtClean="0"/>
              <a:t>с.р</a:t>
            </a:r>
            <a:r>
              <a:rPr lang="ru-RU" dirty="0" smtClean="0"/>
              <a:t>. </a:t>
            </a:r>
            <a:r>
              <a:rPr lang="ru-RU" dirty="0"/>
              <a:t>п</a:t>
            </a:r>
            <a:r>
              <a:rPr lang="ru-RU" dirty="0" smtClean="0"/>
              <a:t>о теме «Лист»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0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--9sbgjmbtlkdb5c9hyam.xn--p1ai/_ph/5/1143652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94" y="1241946"/>
            <a:ext cx="10139813" cy="540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952931" y="4409137"/>
            <a:ext cx="1064526" cy="6844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Корка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(у много-летних)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Внутреннее строение стебля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48855" y="4346671"/>
            <a:ext cx="928048" cy="853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3940" y="2452387"/>
            <a:ext cx="1296538" cy="372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75761" y="3782991"/>
            <a:ext cx="941695" cy="259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345003" y="4007724"/>
            <a:ext cx="627797" cy="300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35931" y="1917639"/>
            <a:ext cx="1559356" cy="4392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4" action="ppaction://hlinksldjump"/>
              </a:rPr>
              <a:t>Сердцевина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52005" y="1939874"/>
            <a:ext cx="1469408" cy="332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34103" y="3153915"/>
            <a:ext cx="1045028" cy="2622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5" action="ppaction://hlinksldjump"/>
              </a:rPr>
              <a:t>Камбий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83411" y="3149196"/>
            <a:ext cx="1146412" cy="30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9575074" y="6159493"/>
            <a:ext cx="1778726" cy="648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cf.ppt-online.org/files/slide/s/SdF5jsD2LrmeOYCE4vKbVuh9RxHqUJtfc1pl7A/slide-1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13537" r="17622" b="15187"/>
          <a:stretch/>
        </p:blipFill>
        <p:spPr bwMode="auto">
          <a:xfrm>
            <a:off x="101693" y="67927"/>
            <a:ext cx="1721943" cy="25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7de/00074755-c59ae8ff/11/img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9"/>
          <a:stretch/>
        </p:blipFill>
        <p:spPr bwMode="auto">
          <a:xfrm>
            <a:off x="1782549" y="875212"/>
            <a:ext cx="8420259" cy="543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736277" y="875212"/>
            <a:ext cx="3466531" cy="655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1247120" y="6361611"/>
            <a:ext cx="74458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ok-t.ru/studopediaru/baza15/4355894451262.files/image0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5" t="20769" b="6992"/>
          <a:stretch/>
        </p:blipFill>
        <p:spPr bwMode="auto">
          <a:xfrm>
            <a:off x="29988" y="4167052"/>
            <a:ext cx="2560774" cy="25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Стебель бамбука</a:t>
            </a:r>
            <a:endParaRPr lang="ru-RU" dirty="0"/>
          </a:p>
        </p:txBody>
      </p:sp>
      <p:pic>
        <p:nvPicPr>
          <p:cNvPr id="4" name="Picture 2" descr="http://i077.radikal.ru/1501/75/7a3a8da9499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20" y="1952602"/>
            <a:ext cx="3764825" cy="43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1482251" y="6279987"/>
            <a:ext cx="496389" cy="316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6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Поперечный срез стебля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arhivurokov.ru/kopilka/uploads/user_file_54aea64bf2d20/tiema-stiebiel-kak-osnovnaia-chast-pobiegha-i-kak-orghan-proviedieniia-pitatiel-nykh-vieshchiestv_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25" y="1419271"/>
            <a:ext cx="4711350" cy="47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19271"/>
            <a:ext cx="5181600" cy="47576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>1 – корка</a:t>
            </a:r>
          </a:p>
          <a:p>
            <a:pPr marL="0" indent="0">
              <a:buNone/>
            </a:pPr>
            <a:r>
              <a:rPr lang="ru-RU" sz="4000" dirty="0" smtClean="0"/>
              <a:t>2 – луб</a:t>
            </a:r>
          </a:p>
          <a:p>
            <a:pPr marL="0" indent="0">
              <a:buNone/>
            </a:pPr>
            <a:r>
              <a:rPr lang="ru-RU" sz="4000" dirty="0" smtClean="0"/>
              <a:t>3 – кора</a:t>
            </a:r>
          </a:p>
          <a:p>
            <a:pPr marL="0" indent="0">
              <a:buNone/>
            </a:pPr>
            <a:r>
              <a:rPr lang="ru-RU" sz="4000" dirty="0" smtClean="0"/>
              <a:t>4 – камбий</a:t>
            </a:r>
          </a:p>
          <a:p>
            <a:pPr marL="0" indent="0">
              <a:buNone/>
            </a:pPr>
            <a:r>
              <a:rPr lang="ru-RU" sz="4000" dirty="0" smtClean="0"/>
              <a:t>5 – древесина с 	годичными 	кольцами</a:t>
            </a:r>
          </a:p>
          <a:p>
            <a:pPr marL="0" indent="0">
              <a:buNone/>
            </a:pPr>
            <a:r>
              <a:rPr lang="ru-RU" sz="4000" dirty="0" smtClean="0"/>
              <a:t>6 - сердцевина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87653" y="1518504"/>
            <a:ext cx="1296538" cy="382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87653" y="2033272"/>
            <a:ext cx="1091821" cy="553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21772" y="2719073"/>
            <a:ext cx="1023582" cy="504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87653" y="3315802"/>
            <a:ext cx="1746913" cy="504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92120" y="3947010"/>
            <a:ext cx="2900148" cy="1433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92119" y="5567653"/>
            <a:ext cx="2784144" cy="421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Схема движения веществ по стеблю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7985" y="924872"/>
            <a:ext cx="5181600" cy="50937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 – 	ОСНОВНАЯ КЛЕТКА 	СИТОВИДНОЙ ТРУБКИ</a:t>
            </a:r>
          </a:p>
          <a:p>
            <a:pPr marL="0" indent="0">
              <a:buNone/>
            </a:pPr>
            <a:r>
              <a:rPr lang="ru-RU" dirty="0" smtClean="0"/>
              <a:t>2 – 	ВСПОМОГАТЕЛЬНАЯ 	КЛЕТКА ТРУБКИ С ЯДРОМ</a:t>
            </a:r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–</a:t>
            </a:r>
            <a:r>
              <a:rPr lang="ru-RU" dirty="0" smtClean="0"/>
              <a:t> 	ПЕРФОРАЦИИ</a:t>
            </a:r>
          </a:p>
          <a:p>
            <a:pPr marL="0" indent="0">
              <a:buNone/>
            </a:pPr>
            <a:r>
              <a:rPr lang="ru-RU" dirty="0" smtClean="0"/>
              <a:t>4 – 	ЧЛЕНИКИ СОСУДА И 	ТРУБКИ</a:t>
            </a:r>
          </a:p>
          <a:p>
            <a:pPr marL="0" indent="0">
              <a:buNone/>
            </a:pPr>
            <a:r>
              <a:rPr lang="ru-RU" dirty="0" smtClean="0"/>
              <a:t>5 – 	ВОСХОДЯЩИЙ ТОК</a:t>
            </a:r>
          </a:p>
          <a:p>
            <a:pPr marL="0" indent="0">
              <a:buNone/>
            </a:pPr>
            <a:r>
              <a:rPr lang="ru-RU" dirty="0" smtClean="0"/>
              <a:t>6 – 	НИСХОДЯЩИЙ ТОК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4" descr="https://arhivurokov.ru/kopilka/uploads/user_file_57e1644126d52/vyiavlieniie_optimal_nykh_tiempieraturnykh_znachienii_vody_obiespiechivaiushchikh_maksimal_nuiu_skorost_ieio_pieriemieshchieniia_po_rastitiel_nomu_orghanizmu_na_primierie_khrizantiemy_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3" y="924872"/>
            <a:ext cx="5971619" cy="49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84643" y="2210937"/>
            <a:ext cx="777919" cy="3411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ЛУБА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7440" y="4751695"/>
            <a:ext cx="1501253" cy="3411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ДРЕВЕСИНЫ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4121619" y="770908"/>
            <a:ext cx="341195" cy="10918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357644" y="779013"/>
            <a:ext cx="341195" cy="10918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929" y="2672593"/>
            <a:ext cx="569795" cy="42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28928" y="3260226"/>
            <a:ext cx="569795" cy="42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3941" y="4406948"/>
            <a:ext cx="569795" cy="42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1651379" y="2381534"/>
            <a:ext cx="777549" cy="502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4" idx="1"/>
          </p:cNvCxnSpPr>
          <p:nvPr/>
        </p:nvCxnSpPr>
        <p:spPr>
          <a:xfrm flipH="1">
            <a:off x="1951630" y="3471766"/>
            <a:ext cx="477298" cy="22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1"/>
          </p:cNvCxnSpPr>
          <p:nvPr/>
        </p:nvCxnSpPr>
        <p:spPr>
          <a:xfrm flipH="1" flipV="1">
            <a:off x="1064526" y="4421875"/>
            <a:ext cx="1349415" cy="196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196977" y="3838196"/>
            <a:ext cx="569795" cy="42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190279" y="4005961"/>
            <a:ext cx="9896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5" idx="3"/>
          </p:cNvCxnSpPr>
          <p:nvPr/>
        </p:nvCxnSpPr>
        <p:spPr>
          <a:xfrm>
            <a:off x="3766772" y="4049736"/>
            <a:ext cx="9553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3125331" y="1324924"/>
            <a:ext cx="569795" cy="42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25331" y="781287"/>
            <a:ext cx="569795" cy="42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cxnSp>
        <p:nvCxnSpPr>
          <p:cNvPr id="29" name="Прямая со стрелкой 28"/>
          <p:cNvCxnSpPr>
            <a:stCxn id="31" idx="3"/>
          </p:cNvCxnSpPr>
          <p:nvPr/>
        </p:nvCxnSpPr>
        <p:spPr>
          <a:xfrm>
            <a:off x="3695126" y="992827"/>
            <a:ext cx="525248" cy="1126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0" idx="1"/>
          </p:cNvCxnSpPr>
          <p:nvPr/>
        </p:nvCxnSpPr>
        <p:spPr>
          <a:xfrm flipH="1" flipV="1">
            <a:off x="2534982" y="1415907"/>
            <a:ext cx="590349" cy="120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560860" y="1023394"/>
            <a:ext cx="3480179" cy="724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533564" y="1870836"/>
            <a:ext cx="4039737" cy="761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60860" y="2723321"/>
            <a:ext cx="2251880" cy="42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533564" y="3260226"/>
            <a:ext cx="3193576" cy="745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60860" y="4065195"/>
            <a:ext cx="3098042" cy="49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547212" y="4633354"/>
            <a:ext cx="2961564" cy="566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1242431" y="5767754"/>
            <a:ext cx="750277" cy="597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7971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Годичные кольца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ds03.infourok.ru/uploads/ex/0131/0005a680-6ab95758/img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t="56743" r="48216" b="1665"/>
          <a:stretch/>
        </p:blipFill>
        <p:spPr bwMode="auto">
          <a:xfrm>
            <a:off x="7006822" y="2276475"/>
            <a:ext cx="4971349" cy="39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tdata.ru/u27/photo45BE/20352843553-0/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4" y="2276475"/>
            <a:ext cx="6320827" cy="39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27343" y="365125"/>
            <a:ext cx="59640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рирост древесины стебля в толщину, произошедший в течение одного вегетационного периода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27343" y="365125"/>
            <a:ext cx="6086902" cy="1384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1234057" y="6453051"/>
            <a:ext cx="744114" cy="235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23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Видоизменения стебля у надземных побегов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3455"/>
            <a:ext cx="10515600" cy="555350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Стебли по направлению роста: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9" name="Picture 4" descr="https://ds03.infourok.ru/uploads/ex/0bb3/000080e2-0322b2dd/hello_html_6668dec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b="1804"/>
          <a:stretch/>
        </p:blipFill>
        <p:spPr bwMode="auto">
          <a:xfrm>
            <a:off x="2165888" y="1246909"/>
            <a:ext cx="6945823" cy="530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07673" y="4121727"/>
            <a:ext cx="1330036" cy="207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27418" y="4017818"/>
            <a:ext cx="1343891" cy="249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35090" y="4017818"/>
            <a:ext cx="942109" cy="193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27418" y="6294726"/>
            <a:ext cx="1011382" cy="182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32072" y="6176963"/>
            <a:ext cx="1330037" cy="23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23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Видоизменения стебля у надземных побегов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52510"/>
            <a:ext cx="6089073" cy="24898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Стебли по направлению роста: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1 – прямостоячий				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2 – приподнимающийся		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3 – стелющийся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4 - ползучий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5 - </a:t>
            </a:r>
            <a:r>
              <a:rPr lang="ru-RU" dirty="0" smtClean="0">
                <a:solidFill>
                  <a:srgbClr val="0070C0"/>
                </a:solidFill>
              </a:rPr>
              <a:t>вьющийся				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6 - цепляющийся</a:t>
            </a:r>
          </a:p>
          <a:p>
            <a:endParaRPr lang="ru-RU" dirty="0"/>
          </a:p>
        </p:txBody>
      </p:sp>
      <p:pic>
        <p:nvPicPr>
          <p:cNvPr id="11" name="Picture 2" descr="http://images.myshared.ru/6/650111/slid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b="47465"/>
          <a:stretch/>
        </p:blipFill>
        <p:spPr bwMode="auto">
          <a:xfrm>
            <a:off x="1123036" y="720437"/>
            <a:ext cx="9945928" cy="31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305"/>
            <a:ext cx="10515600" cy="72469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Видоизменения стебля у надземных побегов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botan.cc/prepod/_bloks/pic/mifvmah-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43" y="602202"/>
            <a:ext cx="7215621" cy="625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396836" y="5209309"/>
            <a:ext cx="1579419" cy="595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25636" y="3408218"/>
            <a:ext cx="1759528" cy="72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00800" y="3283527"/>
            <a:ext cx="1676400" cy="734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36057" y="4710545"/>
            <a:ext cx="1291070" cy="796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98348" y="6054436"/>
            <a:ext cx="1485034" cy="665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8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opglobus.ru/krasne-fotky/staty/159/lianas-in-interior-of-lowland-rainforest--la-selva-biological-station--costa-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1835" y="40192"/>
            <a:ext cx="4602401" cy="345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ebiology.ru/wp-content/uploads/2016/11/89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"/>
          <a:stretch/>
        </p:blipFill>
        <p:spPr bwMode="auto">
          <a:xfrm>
            <a:off x="-367146" y="198944"/>
            <a:ext cx="4595035" cy="31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127" y="15152"/>
            <a:ext cx="6726382" cy="5548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Видоизменения стебля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8473" y="803564"/>
            <a:ext cx="2133600" cy="53733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 – усы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– лианы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 – колючки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 – </a:t>
            </a:r>
          </a:p>
          <a:p>
            <a:pPr marL="0" indent="0">
              <a:buNone/>
            </a:pPr>
            <a:r>
              <a:rPr lang="ru-RU" dirty="0" err="1" smtClean="0"/>
              <a:t>листообраз-ный</a:t>
            </a:r>
            <a:r>
              <a:rPr lang="ru-RU" dirty="0" smtClean="0"/>
              <a:t> стебель</a:t>
            </a:r>
            <a:endParaRPr lang="ru-RU" dirty="0"/>
          </a:p>
        </p:txBody>
      </p:sp>
      <p:pic>
        <p:nvPicPr>
          <p:cNvPr id="4102" name="Picture 6" descr="http://www.medsite.com.ua/img/rastenie/354/354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3420050"/>
            <a:ext cx="4741742" cy="34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klumba.guru/images/89598/asparagus-asparag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89" y="3626930"/>
            <a:ext cx="4228811" cy="317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73783" y="2697557"/>
            <a:ext cx="623454" cy="43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06912" y="2984425"/>
            <a:ext cx="623454" cy="43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00179" y="6284837"/>
            <a:ext cx="623454" cy="43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63189" y="6341338"/>
            <a:ext cx="623454" cy="43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04609" y="803564"/>
            <a:ext cx="71004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04609" y="1884219"/>
            <a:ext cx="1042555" cy="51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04609" y="2915369"/>
            <a:ext cx="1371745" cy="40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62799" y="4387997"/>
            <a:ext cx="2169273" cy="1041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myshared.ru/6/582551/slid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20" b="37126"/>
          <a:stretch/>
        </p:blipFill>
        <p:spPr bwMode="auto">
          <a:xfrm>
            <a:off x="237699" y="0"/>
            <a:ext cx="3851592" cy="39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iouroki.ru/content/page/679/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8696"/>
          <a:stretch/>
        </p:blipFill>
        <p:spPr bwMode="auto">
          <a:xfrm>
            <a:off x="611197" y="3572301"/>
            <a:ext cx="347809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rhivurokov.ru/kopilka/uploads/user_file_54ddff2842c6a/user_file_54ddff2842c6a_1_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046"/>
            <a:ext cx="6058223" cy="38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92915" y="5063319"/>
            <a:ext cx="1009934" cy="2183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9116" y="6559164"/>
            <a:ext cx="887105" cy="213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ages.myshared.ru/10/961515/slide_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51742" r="3069" b="3880"/>
          <a:stretch/>
        </p:blipFill>
        <p:spPr bwMode="auto">
          <a:xfrm>
            <a:off x="4675921" y="4120287"/>
            <a:ext cx="7190915" cy="210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590663" y="5936776"/>
            <a:ext cx="1276173" cy="2879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2" y="0"/>
            <a:ext cx="10515600" cy="83127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Видоизменения стебля у надземных побегов</a:t>
            </a:r>
            <a:endParaRPr lang="ru-RU" sz="4000" dirty="0"/>
          </a:p>
        </p:txBody>
      </p:sp>
      <p:pic>
        <p:nvPicPr>
          <p:cNvPr id="9218" name="Picture 2" descr="http://uch.znate.ru/tw_files2/urls_39/4/d-3371/3371_html_m3309b5c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0" y="1025238"/>
            <a:ext cx="748532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174181" y="831273"/>
            <a:ext cx="3685310" cy="5902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1 – мясистый стебель 	кактуса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2 – колючка	 (шип)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3 – листообразный 	стебель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5 – усы земляники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6 – усы винограда</a:t>
            </a:r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38109" y="1025236"/>
            <a:ext cx="1136072" cy="25630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56073" y="858981"/>
            <a:ext cx="3103418" cy="775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69927" y="2029690"/>
            <a:ext cx="2341418" cy="484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69927" y="3165763"/>
            <a:ext cx="2507672" cy="748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83781" y="4565072"/>
            <a:ext cx="2493818" cy="484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83781" y="5444834"/>
            <a:ext cx="2355272" cy="387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8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Видоизменения стебля у подземных побегов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8939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316406" y="2129051"/>
            <a:ext cx="3998794" cy="805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6406" y="3643952"/>
            <a:ext cx="30434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6406" y="5117910"/>
            <a:ext cx="3357349" cy="873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Корневище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900igr.net/up/datas/227209/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29081" r="1552" b="8830"/>
          <a:stretch/>
        </p:blipFill>
        <p:spPr bwMode="auto">
          <a:xfrm>
            <a:off x="141027" y="2599899"/>
            <a:ext cx="8434317" cy="42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udlib.info/images/ru3/baza12/809581311471.files/image0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" t="6326" r="47907" b="9937"/>
          <a:stretch/>
        </p:blipFill>
        <p:spPr bwMode="auto">
          <a:xfrm>
            <a:off x="8760726" y="1286273"/>
            <a:ext cx="3290247" cy="48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4responsible.ru/misc/i/gallery/40004/13493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4" y="57790"/>
            <a:ext cx="4130295" cy="27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5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Клубень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edufuture.biz/images/a/a8/1.08-5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b="3093"/>
          <a:stretch/>
        </p:blipFill>
        <p:spPr bwMode="auto">
          <a:xfrm>
            <a:off x="3149911" y="873456"/>
            <a:ext cx="8203889" cy="56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Луковица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ebiology.ru/wp-content/uploads/2016/02/54454-768x5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03" y="634135"/>
            <a:ext cx="7518432" cy="55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351477"/>
            <a:ext cx="10515600" cy="699401"/>
          </a:xfrm>
        </p:spPr>
        <p:txBody>
          <a:bodyPr/>
          <a:lstStyle/>
          <a:p>
            <a:pPr algn="ctr"/>
            <a:r>
              <a:rPr lang="ru-RU" dirty="0" smtClean="0"/>
              <a:t>Функции стебля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308240"/>
              </p:ext>
            </p:extLst>
          </p:nvPr>
        </p:nvGraphicFramePr>
        <p:xfrm>
          <a:off x="838200" y="1050878"/>
          <a:ext cx="10515600" cy="5126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Функции стебл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21717" r="49313" b="6840"/>
          <a:stretch/>
        </p:blipFill>
        <p:spPr bwMode="auto">
          <a:xfrm>
            <a:off x="181555" y="389055"/>
            <a:ext cx="2206803" cy="36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ункции стебл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7" t="54354" r="16627" b="6442"/>
          <a:stretch/>
        </p:blipFill>
        <p:spPr bwMode="auto">
          <a:xfrm>
            <a:off x="315965" y="4094422"/>
            <a:ext cx="1937982" cy="229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ункции стебл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4" t="22713" r="32299" b="29526"/>
          <a:stretch/>
        </p:blipFill>
        <p:spPr bwMode="auto">
          <a:xfrm>
            <a:off x="9853683" y="1856096"/>
            <a:ext cx="2238233" cy="32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585233" y="1050878"/>
            <a:ext cx="3439236" cy="61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8311" y="1904587"/>
            <a:ext cx="2593075" cy="477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1361" y="2713757"/>
            <a:ext cx="2906973" cy="559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19056" y="3334729"/>
            <a:ext cx="6026726" cy="436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32423" y="3951137"/>
            <a:ext cx="4490113" cy="545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31881" y="4717896"/>
            <a:ext cx="4890655" cy="526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74265" y="5557166"/>
            <a:ext cx="4461164" cy="498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03391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2052" name="Picture 4" descr="https://fs00.infourok.ru/images/doc/259/263885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t="21916" r="17114" b="13009"/>
          <a:stretch/>
        </p:blipFill>
        <p:spPr bwMode="auto">
          <a:xfrm>
            <a:off x="1613916" y="109182"/>
            <a:ext cx="8881212" cy="65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06722" y="518615"/>
            <a:ext cx="1583141" cy="509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3761" y="491319"/>
            <a:ext cx="238835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75009" y="518615"/>
            <a:ext cx="1869743" cy="509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58752" y="2103391"/>
            <a:ext cx="2572603" cy="912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2872" y="3698543"/>
            <a:ext cx="1951629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0543" y="5500048"/>
            <a:ext cx="1678107" cy="794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3761" y="5622878"/>
            <a:ext cx="2893326" cy="959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06722" y="5336275"/>
            <a:ext cx="1774209" cy="464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01504" y="1910082"/>
            <a:ext cx="370230" cy="289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8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engschool18.ru/uploads/posts/2011-02/1298626363_rrrrr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6448" r="6222" b="50328"/>
          <a:stretch/>
        </p:blipFill>
        <p:spPr bwMode="auto">
          <a:xfrm>
            <a:off x="1411682" y="24222"/>
            <a:ext cx="9368635" cy="35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596788" y="274543"/>
            <a:ext cx="2961564" cy="3084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4</a:t>
            </a:r>
            <a:endParaRPr lang="ru-RU" dirty="0" smtClean="0"/>
          </a:p>
        </p:txBody>
      </p:sp>
      <p:pic>
        <p:nvPicPr>
          <p:cNvPr id="6" name="Picture 5" descr="0_25c14_7a7582c6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63" y="3744196"/>
            <a:ext cx="5603010" cy="309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s.pfst.net/2010.09/28213822884245ccce1503fde23f08a53e7e1a649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68" y="2710079"/>
            <a:ext cx="3155146" cy="390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Рисунок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2" y="3261128"/>
            <a:ext cx="39592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Рисунок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67" y="68345"/>
            <a:ext cx="38290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.pxhere.com/photos/e9/45/the_fleshy_plant_flowers_gorgeous-726205.jpg!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 r="18346" b="9735"/>
          <a:stretch/>
        </p:blipFill>
        <p:spPr bwMode="auto">
          <a:xfrm>
            <a:off x="8382158" y="0"/>
            <a:ext cx="3777802" cy="24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oklumbu.com/wp-content/uploads/2017/06/odno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4" y="68345"/>
            <a:ext cx="3671248" cy="27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fs00.infourok.ru/images/doc/238/154955/4/img1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24503" r="10508" b="29793"/>
          <a:stretch/>
        </p:blipFill>
        <p:spPr bwMode="auto">
          <a:xfrm>
            <a:off x="7233314" y="3829349"/>
            <a:ext cx="4954706" cy="206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Стебель, </a:t>
            </a:r>
            <a:br>
              <a:rPr lang="ru-RU" dirty="0" smtClean="0"/>
            </a:br>
            <a:r>
              <a:rPr lang="ru-RU" dirty="0" smtClean="0"/>
              <a:t>его строение и значение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2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039532"/>
              </p:ext>
            </p:extLst>
          </p:nvPr>
        </p:nvGraphicFramePr>
        <p:xfrm>
          <a:off x="688074" y="-317075"/>
          <a:ext cx="7036559" cy="703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e-lib.gasu.ru/eposobia/botany/01/05/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9475" y="457336"/>
            <a:ext cx="3866865" cy="602315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846161" y="2920621"/>
            <a:ext cx="1665027" cy="600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349" y="2961564"/>
            <a:ext cx="1678675" cy="518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36776" y="2920621"/>
            <a:ext cx="1446663" cy="600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6531" y="1473958"/>
            <a:ext cx="1473959" cy="586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10185" y="4189863"/>
            <a:ext cx="5895833" cy="968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104614"/>
              </p:ext>
            </p:extLst>
          </p:nvPr>
        </p:nvGraphicFramePr>
        <p:xfrm>
          <a:off x="838200" y="314324"/>
          <a:ext cx="10515600" cy="256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://900igr.net/datai/biologija/Stroenie-steblja/0006-004-Ukorochennye-stebli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6498" r="52997" b="17873"/>
          <a:stretch/>
        </p:blipFill>
        <p:spPr bwMode="auto">
          <a:xfrm>
            <a:off x="6168096" y="3125338"/>
            <a:ext cx="2730246" cy="34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2.infourok.ru/uploads/ex/0eb4/0005043b-02f0124e/hello_html_m3edd1ac7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t="5494" r="13898" b="26924"/>
          <a:stretch/>
        </p:blipFill>
        <p:spPr bwMode="auto">
          <a:xfrm>
            <a:off x="8898342" y="3618552"/>
            <a:ext cx="3179929" cy="273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best.com/cliparts/aTe/XnR/aTeXnRkqc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r="24007"/>
          <a:stretch/>
        </p:blipFill>
        <p:spPr bwMode="auto">
          <a:xfrm>
            <a:off x="832512" y="3059515"/>
            <a:ext cx="1910687" cy="363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ifiga-sebe.ru/uploads/posts/2012-06/1340869733_8cp1okm4gjt7a2e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50" y="2976729"/>
            <a:ext cx="1877044" cy="37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81686" y="1983545"/>
            <a:ext cx="4360985" cy="745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3680" y="2053883"/>
            <a:ext cx="4290646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652461"/>
              </p:ext>
            </p:extLst>
          </p:nvPr>
        </p:nvGraphicFramePr>
        <p:xfrm>
          <a:off x="838200" y="314325"/>
          <a:ext cx="10515600" cy="222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www.tsvetnik.info/images/lawn_Phleum_pratense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870" y="3337720"/>
            <a:ext cx="2281766" cy="30496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8" name="Picture 4" descr="http://7chudes.in.ua/userfiles/дуб%20Залізняк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6" y="2846400"/>
            <a:ext cx="2449577" cy="315269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52" name="Picture 4" descr="https://ds02.infourok.ru/uploads/ex/0431/0001ec78-d59fdafe/4/hello_html_4dddd40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1" y="2846400"/>
            <a:ext cx="3297308" cy="301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.gdefon.com/wallpapers_original/s/520961_romashki_zelen_trava_klever_2048x1365_(www.GdeFon.ru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554" y="3572177"/>
            <a:ext cx="3063162" cy="20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21903" y="1831900"/>
            <a:ext cx="4895557" cy="773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64324" y="1805314"/>
            <a:ext cx="4497461" cy="745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42449" y="6387389"/>
            <a:ext cx="7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Ствол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48052" y="6387389"/>
            <a:ext cx="11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С</a:t>
            </a:r>
            <a:r>
              <a:rPr lang="ru-RU" dirty="0" smtClean="0"/>
              <a:t>тволики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5" idx="0"/>
          </p:cNvCxnSpPr>
          <p:nvPr/>
        </p:nvCxnSpPr>
        <p:spPr>
          <a:xfrm flipH="1" flipV="1">
            <a:off x="1651379" y="5186149"/>
            <a:ext cx="762582" cy="1201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557834" y="5521415"/>
            <a:ext cx="771431" cy="93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032670" y="6457301"/>
            <a:ext cx="744573" cy="299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48052" y="6457301"/>
            <a:ext cx="1081213" cy="299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211</Words>
  <Application>Microsoft Office PowerPoint</Application>
  <PresentationFormat>Широкоэкранный</PresentationFormat>
  <Paragraphs>126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Подготовка к с.р. по теме «Лист» </vt:lpstr>
      <vt:lpstr>Презентация PowerPoint</vt:lpstr>
      <vt:lpstr>Презентация PowerPoint</vt:lpstr>
      <vt:lpstr>Презентация PowerPoint</vt:lpstr>
      <vt:lpstr>Презентация PowerPoint</vt:lpstr>
      <vt:lpstr>Стебель,  его строение и значение</vt:lpstr>
      <vt:lpstr>Презентация PowerPoint</vt:lpstr>
      <vt:lpstr>Презентация PowerPoint</vt:lpstr>
      <vt:lpstr>Презентация PowerPoint</vt:lpstr>
      <vt:lpstr>Внутреннее строение стебля</vt:lpstr>
      <vt:lpstr>Презентация PowerPoint</vt:lpstr>
      <vt:lpstr>Стебель бамбука</vt:lpstr>
      <vt:lpstr>Поперечный срез стебля</vt:lpstr>
      <vt:lpstr>Схема движения веществ по стеблю</vt:lpstr>
      <vt:lpstr>Годичные кольца </vt:lpstr>
      <vt:lpstr>Видоизменения стебля у надземных побегов</vt:lpstr>
      <vt:lpstr>Видоизменения стебля у надземных побегов</vt:lpstr>
      <vt:lpstr>Видоизменения стебля у надземных побегов</vt:lpstr>
      <vt:lpstr>Видоизменения стебля</vt:lpstr>
      <vt:lpstr>Видоизменения стебля у надземных побегов</vt:lpstr>
      <vt:lpstr>Видоизменения стебля у подземных побегов</vt:lpstr>
      <vt:lpstr>Корневище</vt:lpstr>
      <vt:lpstr>Клубень</vt:lpstr>
      <vt:lpstr>Луковица</vt:lpstr>
      <vt:lpstr>Функции стебля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users</dc:creator>
  <cp:lastModifiedBy>users</cp:lastModifiedBy>
  <cp:revision>46</cp:revision>
  <dcterms:created xsi:type="dcterms:W3CDTF">2017-11-18T08:05:32Z</dcterms:created>
  <dcterms:modified xsi:type="dcterms:W3CDTF">2017-11-28T09:20:24Z</dcterms:modified>
</cp:coreProperties>
</file>