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69" r:id="rId2"/>
    <p:sldId id="257" r:id="rId3"/>
    <p:sldId id="267" r:id="rId4"/>
    <p:sldId id="265" r:id="rId5"/>
    <p:sldId id="264" r:id="rId6"/>
    <p:sldId id="294" r:id="rId7"/>
    <p:sldId id="293" r:id="rId8"/>
    <p:sldId id="286" r:id="rId9"/>
    <p:sldId id="284" r:id="rId10"/>
    <p:sldId id="287" r:id="rId11"/>
    <p:sldId id="299" r:id="rId12"/>
    <p:sldId id="300" r:id="rId13"/>
    <p:sldId id="271" r:id="rId14"/>
    <p:sldId id="298" r:id="rId15"/>
    <p:sldId id="275" r:id="rId16"/>
    <p:sldId id="277" r:id="rId17"/>
    <p:sldId id="278" r:id="rId18"/>
    <p:sldId id="258" r:id="rId19"/>
    <p:sldId id="280" r:id="rId20"/>
    <p:sldId id="289" r:id="rId21"/>
    <p:sldId id="290" r:id="rId22"/>
    <p:sldId id="261" r:id="rId23"/>
    <p:sldId id="288" r:id="rId24"/>
    <p:sldId id="26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FAF"/>
    <a:srgbClr val="DFF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3D9336F-14A5-46EB-AF87-4485B46CC1E4}" type="datetimeFigureOut">
              <a:rPr lang="ru-RU" smtClean="0"/>
              <a:pPr/>
              <a:t>08.06.2005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2C10D3A-EB85-4A5E-A040-751B872688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D9336F-14A5-46EB-AF87-4485B46CC1E4}" type="datetimeFigureOut">
              <a:rPr lang="ru-RU" smtClean="0"/>
              <a:pPr/>
              <a:t>08.06.2005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10D3A-EB85-4A5E-A040-751B872688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D9336F-14A5-46EB-AF87-4485B46CC1E4}" type="datetimeFigureOut">
              <a:rPr lang="ru-RU" smtClean="0"/>
              <a:pPr/>
              <a:t>08.06.2005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10D3A-EB85-4A5E-A040-751B872688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D9336F-14A5-46EB-AF87-4485B46CC1E4}" type="datetimeFigureOut">
              <a:rPr lang="ru-RU" smtClean="0"/>
              <a:pPr/>
              <a:t>08.06.2005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10D3A-EB85-4A5E-A040-751B872688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3D9336F-14A5-46EB-AF87-4485B46CC1E4}" type="datetimeFigureOut">
              <a:rPr lang="ru-RU" smtClean="0"/>
              <a:pPr/>
              <a:t>08.06.2005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2C10D3A-EB85-4A5E-A040-751B872688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D9336F-14A5-46EB-AF87-4485B46CC1E4}" type="datetimeFigureOut">
              <a:rPr lang="ru-RU" smtClean="0"/>
              <a:pPr/>
              <a:t>08.06.2005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2C10D3A-EB85-4A5E-A040-751B872688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D9336F-14A5-46EB-AF87-4485B46CC1E4}" type="datetimeFigureOut">
              <a:rPr lang="ru-RU" smtClean="0"/>
              <a:pPr/>
              <a:t>08.06.2005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2C10D3A-EB85-4A5E-A040-751B872688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D9336F-14A5-46EB-AF87-4485B46CC1E4}" type="datetimeFigureOut">
              <a:rPr lang="ru-RU" smtClean="0"/>
              <a:pPr/>
              <a:t>08.06.2005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10D3A-EB85-4A5E-A040-751B872688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D9336F-14A5-46EB-AF87-4485B46CC1E4}" type="datetimeFigureOut">
              <a:rPr lang="ru-RU" smtClean="0"/>
              <a:pPr/>
              <a:t>08.06.2005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10D3A-EB85-4A5E-A040-751B872688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3D9336F-14A5-46EB-AF87-4485B46CC1E4}" type="datetimeFigureOut">
              <a:rPr lang="ru-RU" smtClean="0"/>
              <a:pPr/>
              <a:t>08.06.2005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2C10D3A-EB85-4A5E-A040-751B872688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3D9336F-14A5-46EB-AF87-4485B46CC1E4}" type="datetimeFigureOut">
              <a:rPr lang="ru-RU" smtClean="0"/>
              <a:pPr/>
              <a:t>08.06.2005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2C10D3A-EB85-4A5E-A040-751B872688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3D9336F-14A5-46EB-AF87-4485B46CC1E4}" type="datetimeFigureOut">
              <a:rPr lang="ru-RU" smtClean="0"/>
              <a:pPr/>
              <a:t>08.06.2005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12C10D3A-EB85-4A5E-A040-751B872688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pull/>
  </p:transition>
  <p:timing>
    <p:tnLst>
      <p:par>
        <p:cTn id="1" dur="indefinite" restart="never" nodeType="tmRoot"/>
      </p:par>
    </p:tnLst>
  </p:timing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SER\Desktop\09%20&#1069;&#1082;&#1079;&#1102;&#1087;&#1077;&#1088;&#1080;.pptx#-1,1,&#1055;&#1088;&#1077;&#1079;&#1077;&#1085;&#1090;&#1072;&#1094;&#1080;&#1103; PowerPoint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5788714"/>
            <a:ext cx="5497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Как называется картина?</a:t>
            </a:r>
          </a:p>
          <a:p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В каком музее находится картина?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176464" cy="548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151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9" y="404664"/>
            <a:ext cx="8319815" cy="55472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648" y="5951081"/>
            <a:ext cx="83198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Был возведён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 времена, когда большинство жителей страны представляли собой необразованных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людей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7600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308" y="5886451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Здесь нет настенных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картин. Они заменены большим количеством высоких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витражей.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" b="3211"/>
          <a:stretch/>
        </p:blipFill>
        <p:spPr>
          <a:xfrm>
            <a:off x="467544" y="396617"/>
            <a:ext cx="8344986" cy="548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317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024" y="596665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Витражи являются единственным источником 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света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внутри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здания.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1" b="17261"/>
          <a:stretch/>
        </p:blipFill>
        <p:spPr>
          <a:xfrm>
            <a:off x="546348" y="394850"/>
            <a:ext cx="8064896" cy="55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893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2811" y="6036096"/>
            <a:ext cx="3541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Как называется арка?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04664"/>
            <a:ext cx="8280920" cy="552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512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790" r="6874" b="2822"/>
          <a:stretch/>
        </p:blipFill>
        <p:spPr>
          <a:xfrm>
            <a:off x="467544" y="1005840"/>
            <a:ext cx="8208912" cy="5463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0191" y="116323"/>
            <a:ext cx="6803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ТРИУМФАЛЬНАЯ</a:t>
            </a:r>
            <a:endParaRPr lang="ru-RU" sz="6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082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t="2099" r="10750"/>
          <a:stretch/>
        </p:blipFill>
        <p:spPr>
          <a:xfrm>
            <a:off x="467616" y="332656"/>
            <a:ext cx="8301521" cy="57504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162" y="6083120"/>
            <a:ext cx="8170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Расположена на площади Шарля Де Голля (Звезды)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199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6157" y="6166386"/>
            <a:ext cx="4058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Как называется дворец?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1351" r="10575" b="2079"/>
          <a:stretch/>
        </p:blipFill>
        <p:spPr>
          <a:xfrm>
            <a:off x="467544" y="476672"/>
            <a:ext cx="8280920" cy="568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290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r="6836"/>
          <a:stretch/>
        </p:blipFill>
        <p:spPr>
          <a:xfrm>
            <a:off x="657708" y="354350"/>
            <a:ext cx="7920880" cy="6054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808" y="332656"/>
            <a:ext cx="39435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ВЕРСАЛЬ</a:t>
            </a:r>
          </a:p>
        </p:txBody>
      </p:sp>
    </p:spTree>
    <p:extLst>
      <p:ext uri="{BB962C8B-B14F-4D97-AF65-F5344CB8AC3E}">
        <p14:creationId xmlns:p14="http://schemas.microsoft.com/office/powerpoint/2010/main" val="13864646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3274"/>
            <a:ext cx="8244408" cy="51500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6073894"/>
            <a:ext cx="8100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Бывшая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резиденция французских королей в городе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Версале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197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r="5643"/>
          <a:stretch/>
        </p:blipFill>
        <p:spPr>
          <a:xfrm>
            <a:off x="395536" y="548680"/>
            <a:ext cx="8442088" cy="51125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648" y="6085324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ыне пригород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Парижа;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мирового туризма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160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04" y="516895"/>
            <a:ext cx="8100392" cy="53801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9820" y="6021288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Величественный средневековый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дворец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1897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6122360"/>
            <a:ext cx="392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Как называется башня?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b="4637"/>
          <a:stretch/>
        </p:blipFill>
        <p:spPr>
          <a:xfrm>
            <a:off x="450467" y="410374"/>
            <a:ext cx="8272473" cy="5610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420698"/>
            <a:ext cx="72524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atin typeface="Arial" pitchFamily="34" charset="0"/>
                <a:cs typeface="Arial" pitchFamily="34" charset="0"/>
              </a:rPr>
              <a:t>ЭЙФЕЛЕВА башня</a:t>
            </a:r>
          </a:p>
        </p:txBody>
      </p:sp>
    </p:spTree>
    <p:extLst>
      <p:ext uri="{BB962C8B-B14F-4D97-AF65-F5344CB8AC3E}">
        <p14:creationId xmlns:p14="http://schemas.microsoft.com/office/powerpoint/2010/main" val="4108562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9017" y="5979629"/>
            <a:ext cx="7609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Названа в честь главного конструктора Гюстава Эйфеля; </a:t>
            </a:r>
            <a:endParaRPr lang="ru-RU" sz="20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сам </a:t>
            </a:r>
            <a:r>
              <a:rPr lang="ru-R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Эйфель называл её просто «300-метровой башней»</a:t>
            </a:r>
            <a:endParaRPr lang="ru-RU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2391"/>
            <a:ext cx="8172400" cy="55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990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5919467"/>
            <a:ext cx="7744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Башня была построена как </a:t>
            </a:r>
            <a:r>
              <a:rPr lang="ru-R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временное сооружение, </a:t>
            </a:r>
            <a:endParaRPr lang="ru-RU" sz="20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служившее </a:t>
            </a:r>
            <a:r>
              <a:rPr lang="ru-R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входной аркой </a:t>
            </a:r>
            <a: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Всемирной </a:t>
            </a:r>
            <a:r>
              <a:rPr lang="ru-R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выставки 1889 года.</a:t>
            </a:r>
            <a:endParaRPr lang="ru-RU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"/>
          <a:stretch/>
        </p:blipFill>
        <p:spPr>
          <a:xfrm>
            <a:off x="467544" y="467555"/>
            <a:ext cx="8388424" cy="541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825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 b="6433"/>
          <a:stretch/>
        </p:blipFill>
        <p:spPr>
          <a:xfrm>
            <a:off x="650221" y="404661"/>
            <a:ext cx="7914761" cy="56166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1206" y="6031612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Башню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должны были демонтировать через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лет после возведения. </a:t>
            </a:r>
          </a:p>
        </p:txBody>
      </p:sp>
    </p:spTree>
    <p:extLst>
      <p:ext uri="{BB962C8B-B14F-4D97-AF65-F5344CB8AC3E}">
        <p14:creationId xmlns:p14="http://schemas.microsoft.com/office/powerpoint/2010/main" val="11894128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14934" r="16001" b="7997"/>
          <a:stretch/>
        </p:blipFill>
        <p:spPr>
          <a:xfrm>
            <a:off x="526535" y="436661"/>
            <a:ext cx="8202516" cy="52965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0720" y="5733255"/>
            <a:ext cx="8189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Успех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ее был оглушительным – за время работы выставки более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двух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миллионов человек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посмотрели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необычное сооружение. Так и стала она символом Франции. 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Управляющая кнопка: далее 1">
            <a:hlinkClick r:id="rId3" action="ppaction://hlinkpres?slideindex=1&amp;slidetitle=Презентация PowerPoint" highlightClick="1"/>
          </p:cNvPr>
          <p:cNvSpPr/>
          <p:nvPr/>
        </p:nvSpPr>
        <p:spPr>
          <a:xfrm>
            <a:off x="268672" y="6241086"/>
            <a:ext cx="432048" cy="331700"/>
          </a:xfrm>
          <a:prstGeom prst="actionButtonForwardNex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170032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6" y="476672"/>
            <a:ext cx="8244408" cy="54869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9780" y="6126964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бывшая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резиденция французских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монархов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5599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4" y="547522"/>
            <a:ext cx="8460432" cy="52877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07704" y="6021287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самый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посещаемый музей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мира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2241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t="3940" r="14649" b="11263"/>
          <a:stretch/>
        </p:blipFill>
        <p:spPr>
          <a:xfrm>
            <a:off x="467544" y="426377"/>
            <a:ext cx="8245078" cy="559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11960" y="548679"/>
            <a:ext cx="40684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ФРАНЦИЯ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1680" y="6091246"/>
            <a:ext cx="5177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В какой стране находится Лувр?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935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8" r="17481"/>
          <a:stretch/>
        </p:blipFill>
        <p:spPr>
          <a:xfrm>
            <a:off x="432168" y="476672"/>
            <a:ext cx="8379924" cy="51125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9780" y="5619132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асположена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западной части Европы.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Омывается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водами Атлантического океана,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Северного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 Средиземного морей.</a:t>
            </a:r>
          </a:p>
        </p:txBody>
      </p:sp>
    </p:spTree>
    <p:extLst>
      <p:ext uri="{BB962C8B-B14F-4D97-AF65-F5344CB8AC3E}">
        <p14:creationId xmlns:p14="http://schemas.microsoft.com/office/powerpoint/2010/main" val="14456602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6989" y="6099500"/>
            <a:ext cx="4149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Главный город Франции?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52" y="484714"/>
            <a:ext cx="8244408" cy="54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124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9672" y="6088070"/>
            <a:ext cx="5332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На каком соборе сидит </a:t>
            </a:r>
            <a:r>
              <a:rPr lang="ru-RU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гаргулья</a:t>
            </a:r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"/>
          <a:stretch/>
        </p:blipFill>
        <p:spPr>
          <a:xfrm>
            <a:off x="496052" y="476671"/>
            <a:ext cx="8259855" cy="521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282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5954" y="116632"/>
            <a:ext cx="83695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НОТР ДАМ  ДЕ  ПАРИ</a:t>
            </a:r>
            <a:endParaRPr lang="ru-RU" sz="6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9" b="3285"/>
          <a:stretch/>
        </p:blipFill>
        <p:spPr>
          <a:xfrm>
            <a:off x="323498" y="1340768"/>
            <a:ext cx="8526358" cy="51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019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2355</TotalTime>
  <Words>197</Words>
  <Application>Microsoft Office PowerPoint</Application>
  <PresentationFormat>Экран (4:3)</PresentationFormat>
  <Paragraphs>33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Литейная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Tatiana</dc:creator>
  <cp:lastModifiedBy>USER</cp:lastModifiedBy>
  <cp:revision>201</cp:revision>
  <dcterms:created xsi:type="dcterms:W3CDTF">2016-08-06T19:24:02Z</dcterms:created>
  <dcterms:modified xsi:type="dcterms:W3CDTF">2005-06-08T12:00:29Z</dcterms:modified>
</cp:coreProperties>
</file>