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5" r:id="rId48"/>
    <p:sldId id="306" r:id="rId49"/>
    <p:sldId id="307" r:id="rId50"/>
    <p:sldId id="308" r:id="rId51"/>
    <p:sldId id="309" r:id="rId52"/>
    <p:sldId id="310" r:id="rId5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3" autoAdjust="0"/>
    <p:restoredTop sz="94660"/>
  </p:normalViewPr>
  <p:slideViewPr>
    <p:cSldViewPr snapToGrid="0">
      <p:cViewPr varScale="1">
        <p:scale>
          <a:sx n="63" d="100"/>
          <a:sy n="63" d="100"/>
        </p:scale>
        <p:origin x="90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8E65E-FA40-4EF2-B956-027329B5355C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F0C99AB-767E-44D9-8A03-E5B29FCBD6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84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8E65E-FA40-4EF2-B956-027329B5355C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F0C99AB-767E-44D9-8A03-E5B29FCBD6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392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8E65E-FA40-4EF2-B956-027329B5355C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F0C99AB-767E-44D9-8A03-E5B29FCBD6F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0667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8E65E-FA40-4EF2-B956-027329B5355C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F0C99AB-767E-44D9-8A03-E5B29FCBD6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141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8E65E-FA40-4EF2-B956-027329B5355C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F0C99AB-767E-44D9-8A03-E5B29FCBD6FD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84885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8E65E-FA40-4EF2-B956-027329B5355C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F0C99AB-767E-44D9-8A03-E5B29FCBD6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808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8E65E-FA40-4EF2-B956-027329B5355C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C99AB-767E-44D9-8A03-E5B29FCBD6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003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8E65E-FA40-4EF2-B956-027329B5355C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C99AB-767E-44D9-8A03-E5B29FCBD6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001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8E65E-FA40-4EF2-B956-027329B5355C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C99AB-767E-44D9-8A03-E5B29FCBD6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784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8E65E-FA40-4EF2-B956-027329B5355C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F0C99AB-767E-44D9-8A03-E5B29FCBD6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930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8E65E-FA40-4EF2-B956-027329B5355C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F0C99AB-767E-44D9-8A03-E5B29FCBD6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859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8E65E-FA40-4EF2-B956-027329B5355C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F0C99AB-767E-44D9-8A03-E5B29FCBD6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752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8E65E-FA40-4EF2-B956-027329B5355C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C99AB-767E-44D9-8A03-E5B29FCBD6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09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8E65E-FA40-4EF2-B956-027329B5355C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C99AB-767E-44D9-8A03-E5B29FCBD6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199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8E65E-FA40-4EF2-B956-027329B5355C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C99AB-767E-44D9-8A03-E5B29FCBD6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982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8E65E-FA40-4EF2-B956-027329B5355C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F0C99AB-767E-44D9-8A03-E5B29FCBD6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489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8E65E-FA40-4EF2-B956-027329B5355C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F0C99AB-767E-44D9-8A03-E5B29FCBD6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540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Страны неолитической области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916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7251915" cy="890238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Пещера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Куэва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-де-лас-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Манос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23" y="1453666"/>
            <a:ext cx="6520100" cy="43513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623" y="2142767"/>
            <a:ext cx="5674075" cy="431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20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Исчигуаласто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05" y="1435895"/>
            <a:ext cx="9448125" cy="5274871"/>
          </a:xfrm>
        </p:spPr>
      </p:pic>
    </p:spTree>
    <p:extLst>
      <p:ext uri="{BB962C8B-B14F-4D97-AF65-F5344CB8AC3E}">
        <p14:creationId xmlns:p14="http://schemas.microsoft.com/office/powerpoint/2010/main" val="745081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Талампайя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329" y="1825624"/>
            <a:ext cx="9035511" cy="4652667"/>
          </a:xfrm>
        </p:spPr>
      </p:pic>
    </p:spTree>
    <p:extLst>
      <p:ext uri="{BB962C8B-B14F-4D97-AF65-F5344CB8AC3E}">
        <p14:creationId xmlns:p14="http://schemas.microsoft.com/office/powerpoint/2010/main" val="2458624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Курорт Мар-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-Плата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45" y="2406260"/>
            <a:ext cx="6858000" cy="3810000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961" y="1690688"/>
            <a:ext cx="3724275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11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Боливия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371" y="1524676"/>
            <a:ext cx="7214524" cy="4920306"/>
          </a:xfrm>
        </p:spPr>
      </p:pic>
    </p:spTree>
    <p:extLst>
      <p:ext uri="{BB962C8B-B14F-4D97-AF65-F5344CB8AC3E}">
        <p14:creationId xmlns:p14="http://schemas.microsoft.com/office/powerpoint/2010/main" val="3871655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6688" y="1419010"/>
            <a:ext cx="4043766" cy="1325563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Климат Боливии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895" y="304505"/>
            <a:ext cx="4541003" cy="6243880"/>
          </a:xfrm>
        </p:spPr>
      </p:pic>
    </p:spTree>
    <p:extLst>
      <p:ext uri="{BB962C8B-B14F-4D97-AF65-F5344CB8AC3E}">
        <p14:creationId xmlns:p14="http://schemas.microsoft.com/office/powerpoint/2010/main" val="2792673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Потоси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80" y="1690689"/>
            <a:ext cx="5715000" cy="339275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098" y="2975674"/>
            <a:ext cx="5973563" cy="373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40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Археологический парк Тиауанако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864" y="1690688"/>
            <a:ext cx="8772041" cy="4462139"/>
          </a:xfrm>
        </p:spPr>
      </p:pic>
    </p:spTree>
    <p:extLst>
      <p:ext uri="{BB962C8B-B14F-4D97-AF65-F5344CB8AC3E}">
        <p14:creationId xmlns:p14="http://schemas.microsoft.com/office/powerpoint/2010/main" val="2481716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Археологический парк Эль-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Фуэрте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124" y="2133600"/>
            <a:ext cx="5681578" cy="3778250"/>
          </a:xfrm>
        </p:spPr>
      </p:pic>
    </p:spTree>
    <p:extLst>
      <p:ext uri="{BB962C8B-B14F-4D97-AF65-F5344CB8AC3E}">
        <p14:creationId xmlns:p14="http://schemas.microsoft.com/office/powerpoint/2010/main" val="1594284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парк «Ноэль-Кемпфф-Меркадо»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78" y="2408198"/>
            <a:ext cx="6203606" cy="3877254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784" y="1027906"/>
            <a:ext cx="5513845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42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Аргентина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61" y="3898738"/>
            <a:ext cx="4098731" cy="248656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779" y="888508"/>
            <a:ext cx="6591945" cy="440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90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Озеро Титикака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2073598"/>
            <a:ext cx="5801784" cy="43513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153" y="698554"/>
            <a:ext cx="5786034" cy="370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90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876304" cy="1325563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 Урос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89" y="1985156"/>
            <a:ext cx="5896266" cy="461712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40" y="365125"/>
            <a:ext cx="5609167" cy="420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3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237" y="2038942"/>
            <a:ext cx="2966561" cy="1325563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 Инков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798" y="774915"/>
            <a:ext cx="8090870" cy="5397767"/>
          </a:xfrm>
        </p:spPr>
      </p:pic>
    </p:spTree>
    <p:extLst>
      <p:ext uri="{BB962C8B-B14F-4D97-AF65-F5344CB8AC3E}">
        <p14:creationId xmlns:p14="http://schemas.microsoft.com/office/powerpoint/2010/main" val="1946883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Соляная пустыня Уюни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288" y="1503336"/>
            <a:ext cx="7981627" cy="5160936"/>
          </a:xfrm>
        </p:spPr>
      </p:pic>
    </p:spTree>
    <p:extLst>
      <p:ext uri="{BB962C8B-B14F-4D97-AF65-F5344CB8AC3E}">
        <p14:creationId xmlns:p14="http://schemas.microsoft.com/office/powerpoint/2010/main" val="131542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982492" cy="1325563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Ла-Пас</a:t>
            </a:r>
            <a:r>
              <a:rPr lang="ru-RU" dirty="0"/>
              <a:t>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53" y="1894356"/>
            <a:ext cx="4472294" cy="410348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224" y="1690688"/>
            <a:ext cx="6350000" cy="4241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24786" y="619932"/>
            <a:ext cx="23557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Сукре</a:t>
            </a:r>
          </a:p>
        </p:txBody>
      </p:sp>
    </p:spTree>
    <p:extLst>
      <p:ext uri="{BB962C8B-B14F-4D97-AF65-F5344CB8AC3E}">
        <p14:creationId xmlns:p14="http://schemas.microsoft.com/office/powerpoint/2010/main" val="7361505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Бразилия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832" y="1268556"/>
            <a:ext cx="7343455" cy="5140419"/>
          </a:xfrm>
        </p:spPr>
      </p:pic>
    </p:spTree>
    <p:extLst>
      <p:ext uri="{BB962C8B-B14F-4D97-AF65-F5344CB8AC3E}">
        <p14:creationId xmlns:p14="http://schemas.microsoft.com/office/powerpoint/2010/main" val="36769330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665561" cy="132556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Климат Бразилии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854" y="175786"/>
            <a:ext cx="4858603" cy="6469335"/>
          </a:xfrm>
        </p:spPr>
      </p:pic>
    </p:spTree>
    <p:extLst>
      <p:ext uri="{BB962C8B-B14F-4D97-AF65-F5344CB8AC3E}">
        <p14:creationId xmlns:p14="http://schemas.microsoft.com/office/powerpoint/2010/main" val="23397267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Рио-де-Жанейро</a:t>
            </a:r>
            <a:r>
              <a:rPr lang="ru-RU" dirty="0"/>
              <a:t>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1" y="1461578"/>
            <a:ext cx="10695069" cy="5050449"/>
          </a:xfrm>
        </p:spPr>
      </p:pic>
    </p:spTree>
    <p:extLst>
      <p:ext uri="{BB962C8B-B14F-4D97-AF65-F5344CB8AC3E}">
        <p14:creationId xmlns:p14="http://schemas.microsoft.com/office/powerpoint/2010/main" val="13376453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церковь Сан-Себастьян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313" y="2393950"/>
            <a:ext cx="5791200" cy="3257550"/>
          </a:xfrm>
        </p:spPr>
      </p:pic>
    </p:spTree>
    <p:extLst>
      <p:ext uri="{BB962C8B-B14F-4D97-AF65-F5344CB8AC3E}">
        <p14:creationId xmlns:p14="http://schemas.microsoft.com/office/powerpoint/2010/main" val="25026432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Слияние рек Солимоэс и Риу-Негру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10" y="1370687"/>
            <a:ext cx="9464723" cy="5323907"/>
          </a:xfrm>
        </p:spPr>
      </p:pic>
    </p:spTree>
    <p:extLst>
      <p:ext uri="{BB962C8B-B14F-4D97-AF65-F5344CB8AC3E}">
        <p14:creationId xmlns:p14="http://schemas.microsoft.com/office/powerpoint/2010/main" val="1840691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229746" cy="1742644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Климат Аргентины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144" y="585186"/>
            <a:ext cx="3801764" cy="5598637"/>
          </a:xfrm>
        </p:spPr>
      </p:pic>
    </p:spTree>
    <p:extLst>
      <p:ext uri="{BB962C8B-B14F-4D97-AF65-F5344CB8AC3E}">
        <p14:creationId xmlns:p14="http://schemas.microsoft.com/office/powerpoint/2010/main" val="38258648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9719" y="1233465"/>
            <a:ext cx="7510442" cy="5418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6036" y="464024"/>
            <a:ext cx="9758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Сальвадор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5163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квартал Пелуринью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9597" y="1405719"/>
            <a:ext cx="8567074" cy="516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254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 Карлоса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Коста-Пинто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5537" y="1690688"/>
            <a:ext cx="8117078" cy="476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737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 Абеларду Родригеса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6480" y="1467812"/>
            <a:ext cx="8744875" cy="513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504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Олинда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3745" y="1963644"/>
            <a:ext cx="8422252" cy="449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526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881" y="2112038"/>
            <a:ext cx="2860343" cy="132556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Венесуэла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3740" y="464024"/>
            <a:ext cx="7947574" cy="5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741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Климат Венесуэлы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0361" y="1546058"/>
            <a:ext cx="5229865" cy="486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496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Мерида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3346" y="1430357"/>
            <a:ext cx="9044487" cy="509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293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950" y="2057448"/>
            <a:ext cx="3842982" cy="132556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Рораима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29065" y="769469"/>
            <a:ext cx="6324735" cy="559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43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2160" y="590854"/>
            <a:ext cx="5698688" cy="49364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52359"/>
            <a:ext cx="6151107" cy="460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311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Буэнос-Айрес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708" y="1546427"/>
            <a:ext cx="8138129" cy="4832014"/>
          </a:xfrm>
        </p:spPr>
      </p:pic>
    </p:spTree>
    <p:extLst>
      <p:ext uri="{BB962C8B-B14F-4D97-AF65-F5344CB8AC3E}">
        <p14:creationId xmlns:p14="http://schemas.microsoft.com/office/powerpoint/2010/main" val="9812937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Гайана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2334" y="1467361"/>
            <a:ext cx="9867331" cy="493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899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252415" cy="132556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Климат Гайаны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9967" y="713270"/>
            <a:ext cx="5158810" cy="553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773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Водопад Кайетур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5974" y="1801161"/>
            <a:ext cx="5042541" cy="33986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857" y="1008300"/>
            <a:ext cx="5523705" cy="491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981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Англиканский собор Св. Георгия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265" y="1585995"/>
            <a:ext cx="5143500" cy="34385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617" y="1690688"/>
            <a:ext cx="3495331" cy="468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026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Морская дамба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Сиуолл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6547" y="1455560"/>
            <a:ext cx="5743575" cy="33718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302" y="2781123"/>
            <a:ext cx="6142960" cy="392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244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Храм Итуни в Нью-Амстердаме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6287" y="1421436"/>
            <a:ext cx="8816454" cy="517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201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Водопад Кукенан на реке Кукенаам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1216" y="1852920"/>
            <a:ext cx="5801784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497" y="2347415"/>
            <a:ext cx="5076308" cy="385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907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Парагвай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13267"/>
            <a:ext cx="9976874" cy="513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765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Кафедральный собор г. Асунсьон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603" y="1551094"/>
            <a:ext cx="5743575" cy="33718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359" y="2414020"/>
            <a:ext cx="5680561" cy="415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563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Ботанический и Зоологический Сады Асунсьона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659" y="1690688"/>
            <a:ext cx="5629705" cy="37547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70501"/>
            <a:ext cx="5592436" cy="372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58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80675" cy="1325563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Патагонское плато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325" y="540470"/>
            <a:ext cx="4977911" cy="331860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14" y="2402236"/>
            <a:ext cx="6182849" cy="411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714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Пантеон Героев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977" y="2817634"/>
            <a:ext cx="5860278" cy="38915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540" y="1684105"/>
            <a:ext cx="3656463" cy="517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776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Дворец Лопеса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48" y="1690688"/>
            <a:ext cx="5132166" cy="30450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991" y="2549053"/>
            <a:ext cx="6201039" cy="411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800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3358" y="2388357"/>
            <a:ext cx="10515600" cy="23146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451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81993" y="272136"/>
            <a:ext cx="3671807" cy="1325563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Гора Аконкагуа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93" y="415279"/>
            <a:ext cx="6660343" cy="43513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714" y="3332135"/>
            <a:ext cx="5880740" cy="327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95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346342" cy="1325563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Антарктида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13" y="2318890"/>
            <a:ext cx="5801784" cy="43513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973" y="365125"/>
            <a:ext cx="5284920" cy="356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26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144146" cy="1325563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парк Лос-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Гласиарес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05" y="2638897"/>
            <a:ext cx="5724041" cy="4057650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831" y="628596"/>
            <a:ext cx="5734372" cy="449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989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парк Игуасу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219" y="1690688"/>
            <a:ext cx="9606204" cy="480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402959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282</TotalTime>
  <Words>124</Words>
  <Application>Microsoft Office PowerPoint</Application>
  <PresentationFormat>Широкоэкранный</PresentationFormat>
  <Paragraphs>52</Paragraphs>
  <Slides>52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7" baseType="lpstr">
      <vt:lpstr>Arial</vt:lpstr>
      <vt:lpstr>Century Gothic</vt:lpstr>
      <vt:lpstr>Times New Roman</vt:lpstr>
      <vt:lpstr>Wingdings 3</vt:lpstr>
      <vt:lpstr>Легкий дым</vt:lpstr>
      <vt:lpstr>Страны неолитической области</vt:lpstr>
      <vt:lpstr>Аргентина</vt:lpstr>
      <vt:lpstr>Климат Аргентины</vt:lpstr>
      <vt:lpstr>Буэнос-Айрес</vt:lpstr>
      <vt:lpstr>Патагонское плато</vt:lpstr>
      <vt:lpstr>Гора Аконкагуа</vt:lpstr>
      <vt:lpstr>Антарктида</vt:lpstr>
      <vt:lpstr>Национальный парк Лос-Гласиарес</vt:lpstr>
      <vt:lpstr>Национальный парк Игуасу</vt:lpstr>
      <vt:lpstr>Пещера Куэва-де-лас-Манос </vt:lpstr>
      <vt:lpstr>Исчигуаласто</vt:lpstr>
      <vt:lpstr>Талампайя</vt:lpstr>
      <vt:lpstr>Курорт Мар-дель-Плата</vt:lpstr>
      <vt:lpstr>Боливия</vt:lpstr>
      <vt:lpstr>Климат Боливии</vt:lpstr>
      <vt:lpstr>город Потоси </vt:lpstr>
      <vt:lpstr>Археологический парк Тиауанако</vt:lpstr>
      <vt:lpstr>Археологический парк Эль-Фуэрте</vt:lpstr>
      <vt:lpstr>Национальный парк «Ноэль-Кемпфф-Меркадо»</vt:lpstr>
      <vt:lpstr>Озеро Титикака</vt:lpstr>
      <vt:lpstr>остров Урос</vt:lpstr>
      <vt:lpstr>остров Инков</vt:lpstr>
      <vt:lpstr>Соляная пустыня Уюни </vt:lpstr>
      <vt:lpstr>Ла-Пас </vt:lpstr>
      <vt:lpstr>Бразилия</vt:lpstr>
      <vt:lpstr>Климат Бразилии</vt:lpstr>
      <vt:lpstr>Рио-де-Жанейро </vt:lpstr>
      <vt:lpstr>церковь Сан-Себастьян</vt:lpstr>
      <vt:lpstr>Слияние рек Солимоэс и Риу-Негру</vt:lpstr>
      <vt:lpstr>Презентация PowerPoint</vt:lpstr>
      <vt:lpstr>Исторический квартал Пелуринью</vt:lpstr>
      <vt:lpstr>Музей Карлоса Коста-Пинто  </vt:lpstr>
      <vt:lpstr>Музей Абеларду Родригеса</vt:lpstr>
      <vt:lpstr>Город Олинда</vt:lpstr>
      <vt:lpstr>Венесуэла</vt:lpstr>
      <vt:lpstr>Климат Венесуэлы</vt:lpstr>
      <vt:lpstr>Город Мерида </vt:lpstr>
      <vt:lpstr>Плато Рораима </vt:lpstr>
      <vt:lpstr>Презентация PowerPoint</vt:lpstr>
      <vt:lpstr>Гайана</vt:lpstr>
      <vt:lpstr>Климат Гайаны</vt:lpstr>
      <vt:lpstr>Водопад Кайетур</vt:lpstr>
      <vt:lpstr>Англиканский собор Св. Георгия </vt:lpstr>
      <vt:lpstr>Морская дамба Сиуолл </vt:lpstr>
      <vt:lpstr>Храм Итуни в Нью-Амстердаме </vt:lpstr>
      <vt:lpstr>Водопад Кукенан на реке Кукенаам </vt:lpstr>
      <vt:lpstr>Парагвай</vt:lpstr>
      <vt:lpstr>Кафедральный собор г. Асунсьон </vt:lpstr>
      <vt:lpstr>Ботанический и Зоологический Сады Асунсьона </vt:lpstr>
      <vt:lpstr>Национальный Пантеон Героев </vt:lpstr>
      <vt:lpstr>Дворец Лопеса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Страны неолитической области</dc:title>
  <dc:creator>Умрихина Анастасия Сергеевна</dc:creator>
  <cp:lastModifiedBy>Apple</cp:lastModifiedBy>
  <cp:revision>27</cp:revision>
  <dcterms:created xsi:type="dcterms:W3CDTF">2017-04-04T03:16:51Z</dcterms:created>
  <dcterms:modified xsi:type="dcterms:W3CDTF">2017-04-09T15:39:37Z</dcterms:modified>
</cp:coreProperties>
</file>