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9" r:id="rId3"/>
    <p:sldId id="256" r:id="rId4"/>
    <p:sldId id="258" r:id="rId5"/>
    <p:sldId id="260" r:id="rId6"/>
    <p:sldId id="261" r:id="rId7"/>
    <p:sldId id="263" r:id="rId8"/>
    <p:sldId id="262" r:id="rId9"/>
    <p:sldId id="269" r:id="rId10"/>
    <p:sldId id="271" r:id="rId11"/>
    <p:sldId id="279" r:id="rId12"/>
    <p:sldId id="274" r:id="rId13"/>
    <p:sldId id="277" r:id="rId14"/>
    <p:sldId id="276" r:id="rId15"/>
    <p:sldId id="273" r:id="rId16"/>
    <p:sldId id="268" r:id="rId17"/>
    <p:sldId id="267" r:id="rId18"/>
    <p:sldId id="278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8F790-F799-447A-BD4D-3E74A51BBD2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BACF2-BBD1-4A1A-A5AD-EF5776079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9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D099C-C119-4982-A123-6F0FFCDE83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D099C-C119-4982-A123-6F0FFCDE835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5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3950-1BF5-4D27-99FF-314D883E4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0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A2F2D-E717-4990-BB97-1CED862EE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5DC6-5128-44F3-82D0-FD35168649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9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5BCD-3FED-4149-AB65-A06AC9EDCD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7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7112-808C-4913-9B97-4B38E78DD6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9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952D-EC3C-4768-9E1A-494A46939B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318-C1E1-4E30-A4F5-601785BD5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8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3E97-E9B1-4DCB-B6C0-3B273E2A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8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3548-BA9B-4274-A9D2-7B9D36F8DC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2CB8-6CC8-43F2-B12B-42904DBB35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5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5418-E762-425C-9376-16E104FCB5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9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7D2B-0CC5-4A82-8455-3002A64C36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4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DFAA-737B-414F-802B-ED0EEECBE2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1F30B-54BA-4AB4-9898-35B25B03BD5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72648"/>
            <a:ext cx="7460309" cy="242334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 сидит на крепкой ножке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бурых листьях у дорожки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Встала шляпка из травы -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Нет под шляпкой головы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6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бинет химии\Desktop\картинки грибов\o-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5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404665"/>
            <a:ext cx="8077200" cy="187220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Многообразие грибов.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Кабинет химии\Desktop\картинки грибов\Belyj-grib-7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92688" cy="464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431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203672"/>
              </p:ext>
            </p:extLst>
          </p:nvPr>
        </p:nvGraphicFramePr>
        <p:xfrm>
          <a:off x="4303713" y="3208338"/>
          <a:ext cx="5349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Объект упаковщика для оболочки" showAsIcon="1" r:id="rId3" imgW="535320" imgH="439560" progId="Package">
                  <p:embed/>
                </p:oleObj>
              </mc:Choice>
              <mc:Fallback>
                <p:oleObj name="Объект упаковщика для оболочки" showAsIcon="1" r:id="rId3" imgW="53532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3713" y="3208338"/>
                        <a:ext cx="53498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C:\Users\Я\Desktop\лишайники\грибки\penicillium italic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6672"/>
            <a:ext cx="7814640" cy="5776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533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бинет химии\Desktop\картинки грибов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93025" cy="57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2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4572032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I:\био 5\18 многообразие и значение грибов\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786842" cy="659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5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инет химии\Desktop\картинки грибов\slide-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46337" cy="55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2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Значение грибов для человека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Пищевой продукт для человека</a:t>
            </a:r>
          </a:p>
          <a:p>
            <a:pPr eaLnBrk="1" hangingPunct="1">
              <a:lnSpc>
                <a:spcPct val="90000"/>
              </a:lnSpc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Для получения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хлебобулочных изделий</a:t>
            </a:r>
          </a:p>
          <a:p>
            <a:pPr eaLnBrk="1" hangingPunct="1">
              <a:lnSpc>
                <a:spcPct val="90000"/>
              </a:lnSpc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Получение лекарств</a:t>
            </a:r>
          </a:p>
          <a:p>
            <a:pPr eaLnBrk="1" hangingPunct="1">
              <a:lnSpc>
                <a:spcPct val="90000"/>
              </a:lnSpc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Вред растениям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и животным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12" descr="i?id=209742686-2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r="19778"/>
          <a:stretch>
            <a:fillRect/>
          </a:stretch>
        </p:blipFill>
        <p:spPr bwMode="auto">
          <a:xfrm rot="474850">
            <a:off x="7235825" y="3644900"/>
            <a:ext cx="86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i?id=494497472-1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84763"/>
            <a:ext cx="19399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 descr="Raspberry%20leaf%20spot%20closeup%20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170021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9" descr="i?id=490158342-0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5902"/>
          <a:stretch>
            <a:fillRect/>
          </a:stretch>
        </p:blipFill>
        <p:spPr bwMode="auto">
          <a:xfrm>
            <a:off x="5795963" y="2276475"/>
            <a:ext cx="2089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0" descr="i?id=62623988-4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10808" r="11536" b="2969"/>
          <a:stretch>
            <a:fillRect/>
          </a:stretch>
        </p:blipFill>
        <p:spPr bwMode="auto">
          <a:xfrm>
            <a:off x="5148263" y="3933825"/>
            <a:ext cx="15843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2" descr="i?id=16805914-60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052513"/>
            <a:ext cx="1911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55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бинет химии\Desktop\картинки грибов\slide3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35776" cy="63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6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663300"/>
                </a:solidFill>
                <a:latin typeface="Comic Sans MS" pitchFamily="66" charset="0"/>
              </a:rPr>
              <a:t/>
            </a:r>
            <a:br>
              <a:rPr lang="ru-RU" sz="5400" b="1" dirty="0" smtClean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663300"/>
                </a:solidFill>
                <a:latin typeface="Comic Sans MS" pitchFamily="66" charset="0"/>
              </a:rPr>
              <a:t>Проверь себя!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32656"/>
            <a:ext cx="7924800" cy="652534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Составьте слово, которое содержит предложенные согласные буквы в указанном порядке</a:t>
            </a:r>
          </a:p>
          <a:p>
            <a:pPr marL="45720" indent="0" algn="ctr" eaLnBrk="1" hangingPunct="1">
              <a:lnSpc>
                <a:spcPct val="90000"/>
              </a:lnSpc>
              <a:buNone/>
            </a:pPr>
            <a:r>
              <a:rPr lang="ru-RU" sz="4400" b="1" dirty="0" smtClean="0"/>
              <a:t>М, Ц, Л</a:t>
            </a:r>
          </a:p>
          <a:p>
            <a:pPr marL="45720" indent="0" algn="ctr" eaLnBrk="1" hangingPunct="1">
              <a:lnSpc>
                <a:spcPct val="90000"/>
              </a:lnSpc>
              <a:buNone/>
            </a:pPr>
            <a:r>
              <a:rPr lang="ru-RU" sz="4400" b="1" dirty="0" smtClean="0"/>
              <a:t>Б, Р, В , К</a:t>
            </a:r>
          </a:p>
          <a:p>
            <a:pPr marL="45720" indent="0" algn="ctr" eaLnBrk="1" hangingPunct="1">
              <a:lnSpc>
                <a:spcPct val="90000"/>
              </a:lnSpc>
              <a:buNone/>
            </a:pPr>
            <a:r>
              <a:rPr lang="ru-RU" sz="4400" b="1" dirty="0" smtClean="0"/>
              <a:t>Г, Р, Б, К, Р, Н</a:t>
            </a:r>
          </a:p>
          <a:p>
            <a:pPr marL="45720" indent="0" algn="ctr" eaLnBrk="1" hangingPunct="1">
              <a:lnSpc>
                <a:spcPct val="90000"/>
              </a:lnSpc>
              <a:buNone/>
            </a:pPr>
            <a:r>
              <a:rPr lang="ru-RU" sz="4400" b="1" dirty="0" smtClean="0"/>
              <a:t>Ф, Т, Ф, Т, Р</a:t>
            </a:r>
          </a:p>
          <a:p>
            <a:pPr marL="45720" indent="0" algn="ctr" eaLnBrk="1" hangingPunct="1">
              <a:lnSpc>
                <a:spcPct val="90000"/>
              </a:lnSpc>
              <a:buNone/>
            </a:pPr>
            <a:r>
              <a:rPr lang="ru-RU" sz="4400" b="1" dirty="0" smtClean="0"/>
              <a:t>П, Н, Ц  Л, Л</a:t>
            </a:r>
          </a:p>
        </p:txBody>
      </p:sp>
    </p:spTree>
    <p:extLst>
      <p:ext uri="{BB962C8B-B14F-4D97-AF65-F5344CB8AC3E}">
        <p14:creationId xmlns:p14="http://schemas.microsoft.com/office/powerpoint/2010/main" val="1145951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3356992"/>
            <a:ext cx="7118176" cy="215817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и многообразие грибов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 учитель биологии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Луговской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 № 24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Бакина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7" descr="p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6" y="476250"/>
            <a:ext cx="2991570" cy="23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p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0"/>
            <a:ext cx="3889209" cy="28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988841"/>
            <a:ext cx="7848872" cy="394582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Изучить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строения и процессы жизнедеятельности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грибов.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Рассмотреть многообразие грибов.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Научиться распознавать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съедобные и ядовитые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Раскрыть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грибов в жизни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35292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Микология – наука о грибах.</a:t>
            </a:r>
            <a:endParaRPr lang="ru-RU" dirty="0"/>
          </a:p>
        </p:txBody>
      </p:sp>
      <p:pic>
        <p:nvPicPr>
          <p:cNvPr id="4" name="Picture 2" descr="C:\Documents and Settings\Учитель\Рабочий стол\фото\112NIKON\DSCN27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300459"/>
            <a:ext cx="4835996" cy="3625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26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56992"/>
            <a:ext cx="3301752" cy="2158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грибов.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474720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Неподвижный образ жизни.</a:t>
            </a:r>
          </a:p>
          <a:p>
            <a:pPr marL="50292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Гетеротрофное питание.</a:t>
            </a:r>
          </a:p>
          <a:p>
            <a:pPr marL="50292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Неограниченный рост.</a:t>
            </a:r>
          </a:p>
          <a:p>
            <a:pPr marL="50292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Поглощение веществ всем телом.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абинет химии\Desktop\картинки грибов\41d58cdabc6c0a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455525" cy="238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126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3505200" y="19812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3810000" y="21336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5257800" y="2286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6019800" y="20574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5791200" y="2286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5410200" y="20574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733800"/>
            <a:ext cx="91170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Freeform 10"/>
          <p:cNvSpPr>
            <a:spLocks/>
          </p:cNvSpPr>
          <p:nvPr/>
        </p:nvSpPr>
        <p:spPr bwMode="auto">
          <a:xfrm>
            <a:off x="63500" y="4102100"/>
            <a:ext cx="4203700" cy="2070100"/>
          </a:xfrm>
          <a:custGeom>
            <a:avLst/>
            <a:gdLst/>
            <a:ahLst/>
            <a:cxnLst>
              <a:cxn ang="0">
                <a:pos x="2504" y="440"/>
              </a:cxn>
              <a:cxn ang="0">
                <a:pos x="2024" y="632"/>
              </a:cxn>
              <a:cxn ang="0">
                <a:pos x="1544" y="632"/>
              </a:cxn>
              <a:cxn ang="0">
                <a:pos x="1592" y="392"/>
              </a:cxn>
              <a:cxn ang="0">
                <a:pos x="1448" y="344"/>
              </a:cxn>
              <a:cxn ang="0">
                <a:pos x="1304" y="488"/>
              </a:cxn>
              <a:cxn ang="0">
                <a:pos x="1448" y="632"/>
              </a:cxn>
              <a:cxn ang="0">
                <a:pos x="1256" y="632"/>
              </a:cxn>
              <a:cxn ang="0">
                <a:pos x="872" y="344"/>
              </a:cxn>
              <a:cxn ang="0">
                <a:pos x="968" y="152"/>
              </a:cxn>
              <a:cxn ang="0">
                <a:pos x="920" y="8"/>
              </a:cxn>
              <a:cxn ang="0">
                <a:pos x="680" y="104"/>
              </a:cxn>
              <a:cxn ang="0">
                <a:pos x="776" y="344"/>
              </a:cxn>
              <a:cxn ang="0">
                <a:pos x="104" y="248"/>
              </a:cxn>
              <a:cxn ang="0">
                <a:pos x="200" y="296"/>
              </a:cxn>
              <a:cxn ang="0">
                <a:pos x="632" y="392"/>
              </a:cxn>
              <a:cxn ang="0">
                <a:pos x="968" y="488"/>
              </a:cxn>
              <a:cxn ang="0">
                <a:pos x="776" y="632"/>
              </a:cxn>
              <a:cxn ang="0">
                <a:pos x="536" y="728"/>
              </a:cxn>
              <a:cxn ang="0">
                <a:pos x="392" y="920"/>
              </a:cxn>
              <a:cxn ang="0">
                <a:pos x="200" y="1016"/>
              </a:cxn>
              <a:cxn ang="0">
                <a:pos x="8" y="1208"/>
              </a:cxn>
              <a:cxn ang="0">
                <a:pos x="152" y="1064"/>
              </a:cxn>
              <a:cxn ang="0">
                <a:pos x="392" y="968"/>
              </a:cxn>
              <a:cxn ang="0">
                <a:pos x="536" y="824"/>
              </a:cxn>
              <a:cxn ang="0">
                <a:pos x="680" y="776"/>
              </a:cxn>
              <a:cxn ang="0">
                <a:pos x="536" y="1064"/>
              </a:cxn>
              <a:cxn ang="0">
                <a:pos x="536" y="1304"/>
              </a:cxn>
              <a:cxn ang="0">
                <a:pos x="584" y="1016"/>
              </a:cxn>
              <a:cxn ang="0">
                <a:pos x="680" y="920"/>
              </a:cxn>
              <a:cxn ang="0">
                <a:pos x="824" y="680"/>
              </a:cxn>
              <a:cxn ang="0">
                <a:pos x="1016" y="680"/>
              </a:cxn>
              <a:cxn ang="0">
                <a:pos x="1112" y="872"/>
              </a:cxn>
              <a:cxn ang="0">
                <a:pos x="1112" y="968"/>
              </a:cxn>
              <a:cxn ang="0">
                <a:pos x="1160" y="872"/>
              </a:cxn>
              <a:cxn ang="0">
                <a:pos x="1064" y="632"/>
              </a:cxn>
              <a:cxn ang="0">
                <a:pos x="1352" y="728"/>
              </a:cxn>
              <a:cxn ang="0">
                <a:pos x="2216" y="680"/>
              </a:cxn>
              <a:cxn ang="0">
                <a:pos x="1640" y="968"/>
              </a:cxn>
              <a:cxn ang="0">
                <a:pos x="1688" y="824"/>
              </a:cxn>
              <a:cxn ang="0">
                <a:pos x="1448" y="824"/>
              </a:cxn>
              <a:cxn ang="0">
                <a:pos x="1544" y="1016"/>
              </a:cxn>
              <a:cxn ang="0">
                <a:pos x="968" y="1160"/>
              </a:cxn>
              <a:cxn ang="0">
                <a:pos x="1400" y="1112"/>
              </a:cxn>
              <a:cxn ang="0">
                <a:pos x="2360" y="728"/>
              </a:cxn>
              <a:cxn ang="0">
                <a:pos x="2600" y="440"/>
              </a:cxn>
              <a:cxn ang="0">
                <a:pos x="2552" y="392"/>
              </a:cxn>
              <a:cxn ang="0">
                <a:pos x="2504" y="440"/>
              </a:cxn>
            </a:cxnLst>
            <a:rect l="0" t="0" r="r" b="b"/>
            <a:pathLst>
              <a:path w="2632" h="1312">
                <a:moveTo>
                  <a:pt x="2504" y="440"/>
                </a:moveTo>
                <a:cubicBezTo>
                  <a:pt x="2416" y="480"/>
                  <a:pt x="2184" y="600"/>
                  <a:pt x="2024" y="632"/>
                </a:cubicBezTo>
                <a:cubicBezTo>
                  <a:pt x="1864" y="664"/>
                  <a:pt x="1616" y="672"/>
                  <a:pt x="1544" y="632"/>
                </a:cubicBezTo>
                <a:cubicBezTo>
                  <a:pt x="1472" y="592"/>
                  <a:pt x="1608" y="440"/>
                  <a:pt x="1592" y="392"/>
                </a:cubicBezTo>
                <a:cubicBezTo>
                  <a:pt x="1576" y="344"/>
                  <a:pt x="1496" y="328"/>
                  <a:pt x="1448" y="344"/>
                </a:cubicBezTo>
                <a:cubicBezTo>
                  <a:pt x="1400" y="360"/>
                  <a:pt x="1304" y="440"/>
                  <a:pt x="1304" y="488"/>
                </a:cubicBezTo>
                <a:cubicBezTo>
                  <a:pt x="1304" y="536"/>
                  <a:pt x="1456" y="608"/>
                  <a:pt x="1448" y="632"/>
                </a:cubicBezTo>
                <a:cubicBezTo>
                  <a:pt x="1440" y="656"/>
                  <a:pt x="1352" y="680"/>
                  <a:pt x="1256" y="632"/>
                </a:cubicBezTo>
                <a:cubicBezTo>
                  <a:pt x="1160" y="584"/>
                  <a:pt x="920" y="424"/>
                  <a:pt x="872" y="344"/>
                </a:cubicBezTo>
                <a:cubicBezTo>
                  <a:pt x="824" y="264"/>
                  <a:pt x="960" y="208"/>
                  <a:pt x="968" y="152"/>
                </a:cubicBezTo>
                <a:cubicBezTo>
                  <a:pt x="976" y="96"/>
                  <a:pt x="968" y="16"/>
                  <a:pt x="920" y="8"/>
                </a:cubicBezTo>
                <a:cubicBezTo>
                  <a:pt x="872" y="0"/>
                  <a:pt x="704" y="48"/>
                  <a:pt x="680" y="104"/>
                </a:cubicBezTo>
                <a:cubicBezTo>
                  <a:pt x="656" y="160"/>
                  <a:pt x="872" y="320"/>
                  <a:pt x="776" y="344"/>
                </a:cubicBezTo>
                <a:cubicBezTo>
                  <a:pt x="680" y="368"/>
                  <a:pt x="200" y="256"/>
                  <a:pt x="104" y="248"/>
                </a:cubicBezTo>
                <a:cubicBezTo>
                  <a:pt x="8" y="240"/>
                  <a:pt x="112" y="272"/>
                  <a:pt x="200" y="296"/>
                </a:cubicBezTo>
                <a:cubicBezTo>
                  <a:pt x="288" y="320"/>
                  <a:pt x="504" y="360"/>
                  <a:pt x="632" y="392"/>
                </a:cubicBezTo>
                <a:cubicBezTo>
                  <a:pt x="760" y="424"/>
                  <a:pt x="944" y="448"/>
                  <a:pt x="968" y="488"/>
                </a:cubicBezTo>
                <a:cubicBezTo>
                  <a:pt x="992" y="528"/>
                  <a:pt x="848" y="592"/>
                  <a:pt x="776" y="632"/>
                </a:cubicBezTo>
                <a:cubicBezTo>
                  <a:pt x="704" y="672"/>
                  <a:pt x="600" y="680"/>
                  <a:pt x="536" y="728"/>
                </a:cubicBezTo>
                <a:cubicBezTo>
                  <a:pt x="472" y="776"/>
                  <a:pt x="448" y="872"/>
                  <a:pt x="392" y="920"/>
                </a:cubicBezTo>
                <a:cubicBezTo>
                  <a:pt x="336" y="968"/>
                  <a:pt x="264" y="968"/>
                  <a:pt x="200" y="1016"/>
                </a:cubicBezTo>
                <a:cubicBezTo>
                  <a:pt x="136" y="1064"/>
                  <a:pt x="16" y="1200"/>
                  <a:pt x="8" y="1208"/>
                </a:cubicBezTo>
                <a:cubicBezTo>
                  <a:pt x="0" y="1216"/>
                  <a:pt x="88" y="1104"/>
                  <a:pt x="152" y="1064"/>
                </a:cubicBezTo>
                <a:cubicBezTo>
                  <a:pt x="216" y="1024"/>
                  <a:pt x="328" y="1008"/>
                  <a:pt x="392" y="968"/>
                </a:cubicBezTo>
                <a:cubicBezTo>
                  <a:pt x="456" y="928"/>
                  <a:pt x="488" y="856"/>
                  <a:pt x="536" y="824"/>
                </a:cubicBezTo>
                <a:cubicBezTo>
                  <a:pt x="584" y="792"/>
                  <a:pt x="680" y="736"/>
                  <a:pt x="680" y="776"/>
                </a:cubicBezTo>
                <a:cubicBezTo>
                  <a:pt x="680" y="816"/>
                  <a:pt x="560" y="976"/>
                  <a:pt x="536" y="1064"/>
                </a:cubicBezTo>
                <a:cubicBezTo>
                  <a:pt x="512" y="1152"/>
                  <a:pt x="528" y="1312"/>
                  <a:pt x="536" y="1304"/>
                </a:cubicBezTo>
                <a:cubicBezTo>
                  <a:pt x="544" y="1296"/>
                  <a:pt x="560" y="1080"/>
                  <a:pt x="584" y="1016"/>
                </a:cubicBezTo>
                <a:cubicBezTo>
                  <a:pt x="608" y="952"/>
                  <a:pt x="640" y="976"/>
                  <a:pt x="680" y="920"/>
                </a:cubicBezTo>
                <a:cubicBezTo>
                  <a:pt x="720" y="864"/>
                  <a:pt x="768" y="720"/>
                  <a:pt x="824" y="680"/>
                </a:cubicBezTo>
                <a:cubicBezTo>
                  <a:pt x="880" y="640"/>
                  <a:pt x="968" y="648"/>
                  <a:pt x="1016" y="680"/>
                </a:cubicBezTo>
                <a:cubicBezTo>
                  <a:pt x="1064" y="712"/>
                  <a:pt x="1096" y="824"/>
                  <a:pt x="1112" y="872"/>
                </a:cubicBezTo>
                <a:cubicBezTo>
                  <a:pt x="1128" y="920"/>
                  <a:pt x="1104" y="968"/>
                  <a:pt x="1112" y="968"/>
                </a:cubicBezTo>
                <a:cubicBezTo>
                  <a:pt x="1120" y="968"/>
                  <a:pt x="1168" y="928"/>
                  <a:pt x="1160" y="872"/>
                </a:cubicBezTo>
                <a:cubicBezTo>
                  <a:pt x="1152" y="816"/>
                  <a:pt x="1032" y="656"/>
                  <a:pt x="1064" y="632"/>
                </a:cubicBezTo>
                <a:cubicBezTo>
                  <a:pt x="1096" y="608"/>
                  <a:pt x="1160" y="720"/>
                  <a:pt x="1352" y="728"/>
                </a:cubicBezTo>
                <a:cubicBezTo>
                  <a:pt x="1544" y="736"/>
                  <a:pt x="2168" y="640"/>
                  <a:pt x="2216" y="680"/>
                </a:cubicBezTo>
                <a:cubicBezTo>
                  <a:pt x="2264" y="720"/>
                  <a:pt x="1728" y="944"/>
                  <a:pt x="1640" y="968"/>
                </a:cubicBezTo>
                <a:cubicBezTo>
                  <a:pt x="1552" y="992"/>
                  <a:pt x="1720" y="848"/>
                  <a:pt x="1688" y="824"/>
                </a:cubicBezTo>
                <a:cubicBezTo>
                  <a:pt x="1656" y="800"/>
                  <a:pt x="1472" y="792"/>
                  <a:pt x="1448" y="824"/>
                </a:cubicBezTo>
                <a:cubicBezTo>
                  <a:pt x="1424" y="856"/>
                  <a:pt x="1624" y="960"/>
                  <a:pt x="1544" y="1016"/>
                </a:cubicBezTo>
                <a:cubicBezTo>
                  <a:pt x="1464" y="1072"/>
                  <a:pt x="992" y="1144"/>
                  <a:pt x="968" y="1160"/>
                </a:cubicBezTo>
                <a:cubicBezTo>
                  <a:pt x="944" y="1176"/>
                  <a:pt x="1168" y="1184"/>
                  <a:pt x="1400" y="1112"/>
                </a:cubicBezTo>
                <a:cubicBezTo>
                  <a:pt x="1632" y="1040"/>
                  <a:pt x="2160" y="840"/>
                  <a:pt x="2360" y="728"/>
                </a:cubicBezTo>
                <a:cubicBezTo>
                  <a:pt x="2560" y="616"/>
                  <a:pt x="2568" y="496"/>
                  <a:pt x="2600" y="440"/>
                </a:cubicBezTo>
                <a:cubicBezTo>
                  <a:pt x="2632" y="384"/>
                  <a:pt x="2568" y="392"/>
                  <a:pt x="2552" y="392"/>
                </a:cubicBezTo>
                <a:cubicBezTo>
                  <a:pt x="2536" y="392"/>
                  <a:pt x="2592" y="400"/>
                  <a:pt x="2504" y="44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3886200" y="2209800"/>
            <a:ext cx="1524000" cy="2794000"/>
          </a:xfrm>
          <a:custGeom>
            <a:avLst/>
            <a:gdLst/>
            <a:ahLst/>
            <a:cxnLst>
              <a:cxn ang="0">
                <a:pos x="408" y="40"/>
              </a:cxn>
              <a:cxn ang="0">
                <a:pos x="888" y="40"/>
              </a:cxn>
              <a:cxn ang="0">
                <a:pos x="888" y="136"/>
              </a:cxn>
              <a:cxn ang="0">
                <a:pos x="888" y="520"/>
              </a:cxn>
              <a:cxn ang="0">
                <a:pos x="984" y="1096"/>
              </a:cxn>
              <a:cxn ang="0">
                <a:pos x="1080" y="1624"/>
              </a:cxn>
              <a:cxn ang="0">
                <a:pos x="936" y="2056"/>
              </a:cxn>
              <a:cxn ang="0">
                <a:pos x="312" y="2104"/>
              </a:cxn>
              <a:cxn ang="0">
                <a:pos x="24" y="1816"/>
              </a:cxn>
              <a:cxn ang="0">
                <a:pos x="168" y="1192"/>
              </a:cxn>
              <a:cxn ang="0">
                <a:pos x="360" y="280"/>
              </a:cxn>
              <a:cxn ang="0">
                <a:pos x="360" y="40"/>
              </a:cxn>
              <a:cxn ang="0">
                <a:pos x="456" y="40"/>
              </a:cxn>
              <a:cxn ang="0">
                <a:pos x="552" y="40"/>
              </a:cxn>
              <a:cxn ang="0">
                <a:pos x="648" y="40"/>
              </a:cxn>
            </a:cxnLst>
            <a:rect l="0" t="0" r="r" b="b"/>
            <a:pathLst>
              <a:path w="1088" h="2144">
                <a:moveTo>
                  <a:pt x="408" y="40"/>
                </a:moveTo>
                <a:cubicBezTo>
                  <a:pt x="608" y="32"/>
                  <a:pt x="808" y="24"/>
                  <a:pt x="888" y="40"/>
                </a:cubicBezTo>
                <a:cubicBezTo>
                  <a:pt x="968" y="56"/>
                  <a:pt x="888" y="56"/>
                  <a:pt x="888" y="136"/>
                </a:cubicBezTo>
                <a:cubicBezTo>
                  <a:pt x="888" y="216"/>
                  <a:pt x="872" y="360"/>
                  <a:pt x="888" y="520"/>
                </a:cubicBezTo>
                <a:cubicBezTo>
                  <a:pt x="904" y="680"/>
                  <a:pt x="952" y="912"/>
                  <a:pt x="984" y="1096"/>
                </a:cubicBezTo>
                <a:cubicBezTo>
                  <a:pt x="1016" y="1280"/>
                  <a:pt x="1088" y="1464"/>
                  <a:pt x="1080" y="1624"/>
                </a:cubicBezTo>
                <a:cubicBezTo>
                  <a:pt x="1072" y="1784"/>
                  <a:pt x="1064" y="1976"/>
                  <a:pt x="936" y="2056"/>
                </a:cubicBezTo>
                <a:cubicBezTo>
                  <a:pt x="808" y="2136"/>
                  <a:pt x="464" y="2144"/>
                  <a:pt x="312" y="2104"/>
                </a:cubicBezTo>
                <a:cubicBezTo>
                  <a:pt x="160" y="2064"/>
                  <a:pt x="48" y="1968"/>
                  <a:pt x="24" y="1816"/>
                </a:cubicBezTo>
                <a:cubicBezTo>
                  <a:pt x="0" y="1664"/>
                  <a:pt x="112" y="1448"/>
                  <a:pt x="168" y="1192"/>
                </a:cubicBezTo>
                <a:cubicBezTo>
                  <a:pt x="224" y="936"/>
                  <a:pt x="328" y="472"/>
                  <a:pt x="360" y="280"/>
                </a:cubicBezTo>
                <a:cubicBezTo>
                  <a:pt x="392" y="88"/>
                  <a:pt x="344" y="80"/>
                  <a:pt x="360" y="40"/>
                </a:cubicBezTo>
                <a:cubicBezTo>
                  <a:pt x="376" y="0"/>
                  <a:pt x="424" y="40"/>
                  <a:pt x="456" y="40"/>
                </a:cubicBezTo>
                <a:cubicBezTo>
                  <a:pt x="488" y="40"/>
                  <a:pt x="520" y="40"/>
                  <a:pt x="552" y="40"/>
                </a:cubicBezTo>
                <a:cubicBezTo>
                  <a:pt x="584" y="40"/>
                  <a:pt x="616" y="40"/>
                  <a:pt x="648" y="40"/>
                </a:cubicBezTo>
              </a:path>
            </a:pathLst>
          </a:cu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372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2971800" y="990600"/>
            <a:ext cx="3657600" cy="1485900"/>
          </a:xfrm>
          <a:custGeom>
            <a:avLst/>
            <a:gdLst/>
            <a:ahLst/>
            <a:cxnLst>
              <a:cxn ang="0">
                <a:pos x="312" y="776"/>
              </a:cxn>
              <a:cxn ang="0">
                <a:pos x="1848" y="776"/>
              </a:cxn>
              <a:cxn ang="0">
                <a:pos x="1800" y="392"/>
              </a:cxn>
              <a:cxn ang="0">
                <a:pos x="1320" y="56"/>
              </a:cxn>
              <a:cxn ang="0">
                <a:pos x="744" y="56"/>
              </a:cxn>
              <a:cxn ang="0">
                <a:pos x="264" y="344"/>
              </a:cxn>
              <a:cxn ang="0">
                <a:pos x="24" y="728"/>
              </a:cxn>
              <a:cxn ang="0">
                <a:pos x="408" y="776"/>
              </a:cxn>
            </a:cxnLst>
            <a:rect l="0" t="0" r="r" b="b"/>
            <a:pathLst>
              <a:path w="2096" h="840">
                <a:moveTo>
                  <a:pt x="312" y="776"/>
                </a:moveTo>
                <a:cubicBezTo>
                  <a:pt x="956" y="808"/>
                  <a:pt x="1600" y="840"/>
                  <a:pt x="1848" y="776"/>
                </a:cubicBezTo>
                <a:cubicBezTo>
                  <a:pt x="2096" y="712"/>
                  <a:pt x="1888" y="512"/>
                  <a:pt x="1800" y="392"/>
                </a:cubicBezTo>
                <a:cubicBezTo>
                  <a:pt x="1712" y="272"/>
                  <a:pt x="1496" y="112"/>
                  <a:pt x="1320" y="56"/>
                </a:cubicBezTo>
                <a:cubicBezTo>
                  <a:pt x="1144" y="0"/>
                  <a:pt x="920" y="8"/>
                  <a:pt x="744" y="56"/>
                </a:cubicBezTo>
                <a:cubicBezTo>
                  <a:pt x="568" y="104"/>
                  <a:pt x="384" y="232"/>
                  <a:pt x="264" y="344"/>
                </a:cubicBezTo>
                <a:cubicBezTo>
                  <a:pt x="144" y="456"/>
                  <a:pt x="0" y="656"/>
                  <a:pt x="24" y="728"/>
                </a:cubicBezTo>
                <a:cubicBezTo>
                  <a:pt x="48" y="800"/>
                  <a:pt x="344" y="768"/>
                  <a:pt x="408" y="776"/>
                </a:cubicBezTo>
              </a:path>
            </a:pathLst>
          </a:custGeo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191000" y="2895600"/>
            <a:ext cx="1066800" cy="368300"/>
          </a:xfrm>
          <a:custGeom>
            <a:avLst/>
            <a:gdLst/>
            <a:ahLst/>
            <a:cxnLst>
              <a:cxn ang="0">
                <a:pos x="104" y="32"/>
              </a:cxn>
              <a:cxn ang="0">
                <a:pos x="680" y="32"/>
              </a:cxn>
              <a:cxn ang="0">
                <a:pos x="728" y="128"/>
              </a:cxn>
              <a:cxn ang="0">
                <a:pos x="728" y="224"/>
              </a:cxn>
              <a:cxn ang="0">
                <a:pos x="632" y="128"/>
              </a:cxn>
              <a:cxn ang="0">
                <a:pos x="584" y="176"/>
              </a:cxn>
              <a:cxn ang="0">
                <a:pos x="488" y="128"/>
              </a:cxn>
              <a:cxn ang="0">
                <a:pos x="440" y="224"/>
              </a:cxn>
              <a:cxn ang="0">
                <a:pos x="344" y="80"/>
              </a:cxn>
              <a:cxn ang="0">
                <a:pos x="200" y="176"/>
              </a:cxn>
              <a:cxn ang="0">
                <a:pos x="200" y="80"/>
              </a:cxn>
              <a:cxn ang="0">
                <a:pos x="56" y="224"/>
              </a:cxn>
              <a:cxn ang="0">
                <a:pos x="104" y="32"/>
              </a:cxn>
            </a:cxnLst>
            <a:rect l="0" t="0" r="r" b="b"/>
            <a:pathLst>
              <a:path w="784" h="232">
                <a:moveTo>
                  <a:pt x="104" y="32"/>
                </a:moveTo>
                <a:cubicBezTo>
                  <a:pt x="208" y="0"/>
                  <a:pt x="576" y="16"/>
                  <a:pt x="680" y="32"/>
                </a:cubicBezTo>
                <a:cubicBezTo>
                  <a:pt x="784" y="48"/>
                  <a:pt x="720" y="96"/>
                  <a:pt x="728" y="128"/>
                </a:cubicBezTo>
                <a:cubicBezTo>
                  <a:pt x="736" y="160"/>
                  <a:pt x="744" y="224"/>
                  <a:pt x="728" y="224"/>
                </a:cubicBezTo>
                <a:cubicBezTo>
                  <a:pt x="712" y="224"/>
                  <a:pt x="656" y="136"/>
                  <a:pt x="632" y="128"/>
                </a:cubicBezTo>
                <a:cubicBezTo>
                  <a:pt x="608" y="120"/>
                  <a:pt x="608" y="176"/>
                  <a:pt x="584" y="176"/>
                </a:cubicBezTo>
                <a:cubicBezTo>
                  <a:pt x="560" y="176"/>
                  <a:pt x="512" y="120"/>
                  <a:pt x="488" y="128"/>
                </a:cubicBezTo>
                <a:cubicBezTo>
                  <a:pt x="464" y="136"/>
                  <a:pt x="464" y="232"/>
                  <a:pt x="440" y="224"/>
                </a:cubicBezTo>
                <a:cubicBezTo>
                  <a:pt x="416" y="216"/>
                  <a:pt x="384" y="88"/>
                  <a:pt x="344" y="80"/>
                </a:cubicBezTo>
                <a:cubicBezTo>
                  <a:pt x="304" y="72"/>
                  <a:pt x="224" y="176"/>
                  <a:pt x="200" y="176"/>
                </a:cubicBezTo>
                <a:cubicBezTo>
                  <a:pt x="176" y="176"/>
                  <a:pt x="224" y="72"/>
                  <a:pt x="200" y="80"/>
                </a:cubicBezTo>
                <a:cubicBezTo>
                  <a:pt x="176" y="88"/>
                  <a:pt x="72" y="232"/>
                  <a:pt x="56" y="224"/>
                </a:cubicBezTo>
                <a:cubicBezTo>
                  <a:pt x="40" y="216"/>
                  <a:pt x="0" y="64"/>
                  <a:pt x="104" y="3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5029200" y="4953000"/>
            <a:ext cx="28956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97"/>
              </a:cxn>
              <a:cxn ang="0">
                <a:pos x="84" y="104"/>
              </a:cxn>
              <a:cxn ang="0">
                <a:pos x="132" y="152"/>
              </a:cxn>
              <a:cxn ang="0">
                <a:pos x="195" y="263"/>
              </a:cxn>
              <a:cxn ang="0">
                <a:pos x="264" y="465"/>
              </a:cxn>
              <a:cxn ang="0">
                <a:pos x="326" y="478"/>
              </a:cxn>
              <a:cxn ang="0">
                <a:pos x="389" y="485"/>
              </a:cxn>
              <a:cxn ang="0">
                <a:pos x="451" y="527"/>
              </a:cxn>
              <a:cxn ang="0">
                <a:pos x="542" y="576"/>
              </a:cxn>
              <a:cxn ang="0">
                <a:pos x="569" y="617"/>
              </a:cxn>
              <a:cxn ang="0">
                <a:pos x="597" y="659"/>
              </a:cxn>
              <a:cxn ang="0">
                <a:pos x="639" y="680"/>
              </a:cxn>
              <a:cxn ang="0">
                <a:pos x="736" y="701"/>
              </a:cxn>
              <a:cxn ang="0">
                <a:pos x="861" y="721"/>
              </a:cxn>
              <a:cxn ang="0">
                <a:pos x="1083" y="784"/>
              </a:cxn>
              <a:cxn ang="0">
                <a:pos x="1284" y="819"/>
              </a:cxn>
              <a:cxn ang="0">
                <a:pos x="1326" y="846"/>
              </a:cxn>
              <a:cxn ang="0">
                <a:pos x="1534" y="881"/>
              </a:cxn>
              <a:cxn ang="0">
                <a:pos x="1673" y="909"/>
              </a:cxn>
              <a:cxn ang="0">
                <a:pos x="1721" y="902"/>
              </a:cxn>
              <a:cxn ang="0">
                <a:pos x="1707" y="881"/>
              </a:cxn>
              <a:cxn ang="0">
                <a:pos x="1603" y="853"/>
              </a:cxn>
              <a:cxn ang="0">
                <a:pos x="1458" y="819"/>
              </a:cxn>
              <a:cxn ang="0">
                <a:pos x="1451" y="798"/>
              </a:cxn>
              <a:cxn ang="0">
                <a:pos x="1590" y="770"/>
              </a:cxn>
              <a:cxn ang="0">
                <a:pos x="1527" y="603"/>
              </a:cxn>
              <a:cxn ang="0">
                <a:pos x="1492" y="610"/>
              </a:cxn>
              <a:cxn ang="0">
                <a:pos x="1465" y="687"/>
              </a:cxn>
              <a:cxn ang="0">
                <a:pos x="1416" y="694"/>
              </a:cxn>
              <a:cxn ang="0">
                <a:pos x="1409" y="770"/>
              </a:cxn>
              <a:cxn ang="0">
                <a:pos x="1277" y="763"/>
              </a:cxn>
              <a:cxn ang="0">
                <a:pos x="1138" y="721"/>
              </a:cxn>
              <a:cxn ang="0">
                <a:pos x="958" y="714"/>
              </a:cxn>
              <a:cxn ang="0">
                <a:pos x="979" y="666"/>
              </a:cxn>
              <a:cxn ang="0">
                <a:pos x="1041" y="617"/>
              </a:cxn>
              <a:cxn ang="0">
                <a:pos x="1034" y="548"/>
              </a:cxn>
              <a:cxn ang="0">
                <a:pos x="916" y="451"/>
              </a:cxn>
              <a:cxn ang="0">
                <a:pos x="868" y="596"/>
              </a:cxn>
              <a:cxn ang="0">
                <a:pos x="812" y="603"/>
              </a:cxn>
              <a:cxn ang="0">
                <a:pos x="715" y="596"/>
              </a:cxn>
              <a:cxn ang="0">
                <a:pos x="604" y="562"/>
              </a:cxn>
              <a:cxn ang="0">
                <a:pos x="535" y="534"/>
              </a:cxn>
              <a:cxn ang="0">
                <a:pos x="493" y="520"/>
              </a:cxn>
              <a:cxn ang="0">
                <a:pos x="479" y="478"/>
              </a:cxn>
              <a:cxn ang="0">
                <a:pos x="354" y="430"/>
              </a:cxn>
              <a:cxn ang="0">
                <a:pos x="292" y="423"/>
              </a:cxn>
              <a:cxn ang="0">
                <a:pos x="181" y="201"/>
              </a:cxn>
              <a:cxn ang="0">
                <a:pos x="160" y="125"/>
              </a:cxn>
              <a:cxn ang="0">
                <a:pos x="118" y="97"/>
              </a:cxn>
              <a:cxn ang="0">
                <a:pos x="104" y="76"/>
              </a:cxn>
              <a:cxn ang="0">
                <a:pos x="84" y="69"/>
              </a:cxn>
              <a:cxn ang="0">
                <a:pos x="70" y="27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1727" h="912">
                <a:moveTo>
                  <a:pt x="0" y="0"/>
                </a:moveTo>
                <a:cubicBezTo>
                  <a:pt x="32" y="22"/>
                  <a:pt x="44" y="60"/>
                  <a:pt x="56" y="97"/>
                </a:cubicBezTo>
                <a:cubicBezTo>
                  <a:pt x="59" y="106"/>
                  <a:pt x="75" y="102"/>
                  <a:pt x="84" y="104"/>
                </a:cubicBezTo>
                <a:cubicBezTo>
                  <a:pt x="108" y="121"/>
                  <a:pt x="107" y="136"/>
                  <a:pt x="132" y="152"/>
                </a:cubicBezTo>
                <a:cubicBezTo>
                  <a:pt x="156" y="188"/>
                  <a:pt x="170" y="227"/>
                  <a:pt x="195" y="263"/>
                </a:cubicBezTo>
                <a:cubicBezTo>
                  <a:pt x="217" y="330"/>
                  <a:pt x="193" y="421"/>
                  <a:pt x="264" y="465"/>
                </a:cubicBezTo>
                <a:cubicBezTo>
                  <a:pt x="270" y="469"/>
                  <a:pt x="322" y="477"/>
                  <a:pt x="326" y="478"/>
                </a:cubicBezTo>
                <a:cubicBezTo>
                  <a:pt x="347" y="481"/>
                  <a:pt x="368" y="483"/>
                  <a:pt x="389" y="485"/>
                </a:cubicBezTo>
                <a:cubicBezTo>
                  <a:pt x="409" y="505"/>
                  <a:pt x="424" y="518"/>
                  <a:pt x="451" y="527"/>
                </a:cubicBezTo>
                <a:cubicBezTo>
                  <a:pt x="481" y="549"/>
                  <a:pt x="506" y="567"/>
                  <a:pt x="542" y="576"/>
                </a:cubicBezTo>
                <a:cubicBezTo>
                  <a:pt x="557" y="632"/>
                  <a:pt x="537" y="579"/>
                  <a:pt x="569" y="617"/>
                </a:cubicBezTo>
                <a:cubicBezTo>
                  <a:pt x="580" y="630"/>
                  <a:pt x="581" y="654"/>
                  <a:pt x="597" y="659"/>
                </a:cubicBezTo>
                <a:cubicBezTo>
                  <a:pt x="669" y="683"/>
                  <a:pt x="563" y="645"/>
                  <a:pt x="639" y="680"/>
                </a:cubicBezTo>
                <a:cubicBezTo>
                  <a:pt x="678" y="698"/>
                  <a:pt x="692" y="695"/>
                  <a:pt x="736" y="701"/>
                </a:cubicBezTo>
                <a:cubicBezTo>
                  <a:pt x="776" y="714"/>
                  <a:pt x="819" y="713"/>
                  <a:pt x="861" y="721"/>
                </a:cubicBezTo>
                <a:cubicBezTo>
                  <a:pt x="923" y="752"/>
                  <a:pt x="1014" y="774"/>
                  <a:pt x="1083" y="784"/>
                </a:cubicBezTo>
                <a:cubicBezTo>
                  <a:pt x="1155" y="832"/>
                  <a:pt x="1165" y="814"/>
                  <a:pt x="1284" y="819"/>
                </a:cubicBezTo>
                <a:cubicBezTo>
                  <a:pt x="1331" y="833"/>
                  <a:pt x="1277" y="813"/>
                  <a:pt x="1326" y="846"/>
                </a:cubicBezTo>
                <a:cubicBezTo>
                  <a:pt x="1373" y="877"/>
                  <a:pt x="1488" y="878"/>
                  <a:pt x="1534" y="881"/>
                </a:cubicBezTo>
                <a:cubicBezTo>
                  <a:pt x="1579" y="896"/>
                  <a:pt x="1627" y="894"/>
                  <a:pt x="1673" y="909"/>
                </a:cubicBezTo>
                <a:cubicBezTo>
                  <a:pt x="1689" y="907"/>
                  <a:pt x="1709" y="912"/>
                  <a:pt x="1721" y="902"/>
                </a:cubicBezTo>
                <a:cubicBezTo>
                  <a:pt x="1727" y="897"/>
                  <a:pt x="1714" y="886"/>
                  <a:pt x="1707" y="881"/>
                </a:cubicBezTo>
                <a:cubicBezTo>
                  <a:pt x="1680" y="864"/>
                  <a:pt x="1634" y="858"/>
                  <a:pt x="1603" y="853"/>
                </a:cubicBezTo>
                <a:cubicBezTo>
                  <a:pt x="1551" y="835"/>
                  <a:pt x="1492" y="868"/>
                  <a:pt x="1458" y="819"/>
                </a:cubicBezTo>
                <a:cubicBezTo>
                  <a:pt x="1456" y="812"/>
                  <a:pt x="1448" y="805"/>
                  <a:pt x="1451" y="798"/>
                </a:cubicBezTo>
                <a:cubicBezTo>
                  <a:pt x="1460" y="776"/>
                  <a:pt x="1571" y="772"/>
                  <a:pt x="1590" y="770"/>
                </a:cubicBezTo>
                <a:cubicBezTo>
                  <a:pt x="1610" y="701"/>
                  <a:pt x="1597" y="626"/>
                  <a:pt x="1527" y="603"/>
                </a:cubicBezTo>
                <a:cubicBezTo>
                  <a:pt x="1515" y="605"/>
                  <a:pt x="1502" y="604"/>
                  <a:pt x="1492" y="610"/>
                </a:cubicBezTo>
                <a:cubicBezTo>
                  <a:pt x="1464" y="626"/>
                  <a:pt x="1484" y="673"/>
                  <a:pt x="1465" y="687"/>
                </a:cubicBezTo>
                <a:cubicBezTo>
                  <a:pt x="1452" y="697"/>
                  <a:pt x="1432" y="692"/>
                  <a:pt x="1416" y="694"/>
                </a:cubicBezTo>
                <a:cubicBezTo>
                  <a:pt x="1414" y="719"/>
                  <a:pt x="1432" y="759"/>
                  <a:pt x="1409" y="770"/>
                </a:cubicBezTo>
                <a:cubicBezTo>
                  <a:pt x="1370" y="790"/>
                  <a:pt x="1321" y="768"/>
                  <a:pt x="1277" y="763"/>
                </a:cubicBezTo>
                <a:cubicBezTo>
                  <a:pt x="1229" y="757"/>
                  <a:pt x="1187" y="724"/>
                  <a:pt x="1138" y="721"/>
                </a:cubicBezTo>
                <a:cubicBezTo>
                  <a:pt x="1078" y="717"/>
                  <a:pt x="1018" y="716"/>
                  <a:pt x="958" y="714"/>
                </a:cubicBezTo>
                <a:cubicBezTo>
                  <a:pt x="948" y="686"/>
                  <a:pt x="950" y="676"/>
                  <a:pt x="979" y="666"/>
                </a:cubicBezTo>
                <a:cubicBezTo>
                  <a:pt x="1003" y="642"/>
                  <a:pt x="1023" y="644"/>
                  <a:pt x="1041" y="617"/>
                </a:cubicBezTo>
                <a:cubicBezTo>
                  <a:pt x="1039" y="594"/>
                  <a:pt x="1038" y="571"/>
                  <a:pt x="1034" y="548"/>
                </a:cubicBezTo>
                <a:cubicBezTo>
                  <a:pt x="1021" y="480"/>
                  <a:pt x="977" y="466"/>
                  <a:pt x="916" y="451"/>
                </a:cubicBezTo>
                <a:cubicBezTo>
                  <a:pt x="811" y="487"/>
                  <a:pt x="945" y="427"/>
                  <a:pt x="868" y="596"/>
                </a:cubicBezTo>
                <a:cubicBezTo>
                  <a:pt x="860" y="613"/>
                  <a:pt x="831" y="601"/>
                  <a:pt x="812" y="603"/>
                </a:cubicBezTo>
                <a:cubicBezTo>
                  <a:pt x="780" y="601"/>
                  <a:pt x="747" y="600"/>
                  <a:pt x="715" y="596"/>
                </a:cubicBezTo>
                <a:cubicBezTo>
                  <a:pt x="678" y="592"/>
                  <a:pt x="641" y="571"/>
                  <a:pt x="604" y="562"/>
                </a:cubicBezTo>
                <a:cubicBezTo>
                  <a:pt x="580" y="546"/>
                  <a:pt x="562" y="542"/>
                  <a:pt x="535" y="534"/>
                </a:cubicBezTo>
                <a:cubicBezTo>
                  <a:pt x="521" y="530"/>
                  <a:pt x="493" y="520"/>
                  <a:pt x="493" y="520"/>
                </a:cubicBezTo>
                <a:cubicBezTo>
                  <a:pt x="488" y="506"/>
                  <a:pt x="493" y="482"/>
                  <a:pt x="479" y="478"/>
                </a:cubicBezTo>
                <a:cubicBezTo>
                  <a:pt x="448" y="469"/>
                  <a:pt x="380" y="433"/>
                  <a:pt x="354" y="430"/>
                </a:cubicBezTo>
                <a:cubicBezTo>
                  <a:pt x="333" y="428"/>
                  <a:pt x="313" y="425"/>
                  <a:pt x="292" y="423"/>
                </a:cubicBezTo>
                <a:cubicBezTo>
                  <a:pt x="270" y="356"/>
                  <a:pt x="254" y="225"/>
                  <a:pt x="181" y="201"/>
                </a:cubicBezTo>
                <a:cubicBezTo>
                  <a:pt x="179" y="190"/>
                  <a:pt x="169" y="131"/>
                  <a:pt x="160" y="125"/>
                </a:cubicBezTo>
                <a:cubicBezTo>
                  <a:pt x="146" y="116"/>
                  <a:pt x="118" y="97"/>
                  <a:pt x="118" y="97"/>
                </a:cubicBezTo>
                <a:cubicBezTo>
                  <a:pt x="113" y="90"/>
                  <a:pt x="110" y="81"/>
                  <a:pt x="104" y="76"/>
                </a:cubicBezTo>
                <a:cubicBezTo>
                  <a:pt x="99" y="72"/>
                  <a:pt x="88" y="75"/>
                  <a:pt x="84" y="69"/>
                </a:cubicBezTo>
                <a:cubicBezTo>
                  <a:pt x="76" y="57"/>
                  <a:pt x="75" y="41"/>
                  <a:pt x="70" y="27"/>
                </a:cubicBezTo>
                <a:cubicBezTo>
                  <a:pt x="65" y="11"/>
                  <a:pt x="28" y="0"/>
                  <a:pt x="28" y="0"/>
                </a:cubicBezTo>
                <a:cubicBezTo>
                  <a:pt x="4" y="8"/>
                  <a:pt x="12" y="12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270500" y="3352800"/>
            <a:ext cx="3873500" cy="1778000"/>
            <a:chOff x="3320" y="2112"/>
            <a:chExt cx="2440" cy="1120"/>
          </a:xfrm>
        </p:grpSpPr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3320" y="2304"/>
              <a:ext cx="2440" cy="928"/>
            </a:xfrm>
            <a:custGeom>
              <a:avLst/>
              <a:gdLst/>
              <a:ahLst/>
              <a:cxnLst>
                <a:cxn ang="0">
                  <a:pos x="104" y="672"/>
                </a:cxn>
                <a:cxn ang="0">
                  <a:pos x="680" y="768"/>
                </a:cxn>
                <a:cxn ang="0">
                  <a:pos x="872" y="624"/>
                </a:cxn>
                <a:cxn ang="0">
                  <a:pos x="776" y="336"/>
                </a:cxn>
                <a:cxn ang="0">
                  <a:pos x="728" y="144"/>
                </a:cxn>
                <a:cxn ang="0">
                  <a:pos x="728" y="48"/>
                </a:cxn>
                <a:cxn ang="0">
                  <a:pos x="776" y="0"/>
                </a:cxn>
                <a:cxn ang="0">
                  <a:pos x="872" y="48"/>
                </a:cxn>
                <a:cxn ang="0">
                  <a:pos x="872" y="288"/>
                </a:cxn>
                <a:cxn ang="0">
                  <a:pos x="920" y="576"/>
                </a:cxn>
                <a:cxn ang="0">
                  <a:pos x="824" y="768"/>
                </a:cxn>
                <a:cxn ang="0">
                  <a:pos x="1160" y="720"/>
                </a:cxn>
                <a:cxn ang="0">
                  <a:pos x="1832" y="528"/>
                </a:cxn>
                <a:cxn ang="0">
                  <a:pos x="1832" y="336"/>
                </a:cxn>
                <a:cxn ang="0">
                  <a:pos x="1832" y="192"/>
                </a:cxn>
                <a:cxn ang="0">
                  <a:pos x="1928" y="144"/>
                </a:cxn>
                <a:cxn ang="0">
                  <a:pos x="1976" y="336"/>
                </a:cxn>
                <a:cxn ang="0">
                  <a:pos x="1880" y="576"/>
                </a:cxn>
                <a:cxn ang="0">
                  <a:pos x="2216" y="528"/>
                </a:cxn>
                <a:cxn ang="0">
                  <a:pos x="2072" y="576"/>
                </a:cxn>
                <a:cxn ang="0">
                  <a:pos x="1880" y="624"/>
                </a:cxn>
                <a:cxn ang="0">
                  <a:pos x="1640" y="624"/>
                </a:cxn>
                <a:cxn ang="0">
                  <a:pos x="1400" y="720"/>
                </a:cxn>
                <a:cxn ang="0">
                  <a:pos x="1976" y="768"/>
                </a:cxn>
                <a:cxn ang="0">
                  <a:pos x="2408" y="912"/>
                </a:cxn>
                <a:cxn ang="0">
                  <a:pos x="2168" y="864"/>
                </a:cxn>
                <a:cxn ang="0">
                  <a:pos x="1736" y="768"/>
                </a:cxn>
                <a:cxn ang="0">
                  <a:pos x="1544" y="768"/>
                </a:cxn>
                <a:cxn ang="0">
                  <a:pos x="1304" y="768"/>
                </a:cxn>
                <a:cxn ang="0">
                  <a:pos x="968" y="816"/>
                </a:cxn>
                <a:cxn ang="0">
                  <a:pos x="680" y="816"/>
                </a:cxn>
                <a:cxn ang="0">
                  <a:pos x="152" y="720"/>
                </a:cxn>
                <a:cxn ang="0">
                  <a:pos x="56" y="672"/>
                </a:cxn>
                <a:cxn ang="0">
                  <a:pos x="104" y="672"/>
                </a:cxn>
              </a:cxnLst>
              <a:rect l="0" t="0" r="r" b="b"/>
              <a:pathLst>
                <a:path w="2440" h="928">
                  <a:moveTo>
                    <a:pt x="104" y="672"/>
                  </a:moveTo>
                  <a:cubicBezTo>
                    <a:pt x="208" y="688"/>
                    <a:pt x="552" y="776"/>
                    <a:pt x="680" y="768"/>
                  </a:cubicBezTo>
                  <a:cubicBezTo>
                    <a:pt x="808" y="760"/>
                    <a:pt x="856" y="696"/>
                    <a:pt x="872" y="624"/>
                  </a:cubicBezTo>
                  <a:cubicBezTo>
                    <a:pt x="888" y="552"/>
                    <a:pt x="800" y="416"/>
                    <a:pt x="776" y="336"/>
                  </a:cubicBezTo>
                  <a:cubicBezTo>
                    <a:pt x="752" y="256"/>
                    <a:pt x="736" y="192"/>
                    <a:pt x="728" y="144"/>
                  </a:cubicBezTo>
                  <a:cubicBezTo>
                    <a:pt x="720" y="96"/>
                    <a:pt x="720" y="72"/>
                    <a:pt x="728" y="48"/>
                  </a:cubicBezTo>
                  <a:cubicBezTo>
                    <a:pt x="736" y="24"/>
                    <a:pt x="752" y="0"/>
                    <a:pt x="776" y="0"/>
                  </a:cubicBezTo>
                  <a:cubicBezTo>
                    <a:pt x="800" y="0"/>
                    <a:pt x="856" y="0"/>
                    <a:pt x="872" y="48"/>
                  </a:cubicBezTo>
                  <a:cubicBezTo>
                    <a:pt x="888" y="96"/>
                    <a:pt x="864" y="200"/>
                    <a:pt x="872" y="288"/>
                  </a:cubicBezTo>
                  <a:cubicBezTo>
                    <a:pt x="880" y="376"/>
                    <a:pt x="928" y="496"/>
                    <a:pt x="920" y="576"/>
                  </a:cubicBezTo>
                  <a:cubicBezTo>
                    <a:pt x="912" y="656"/>
                    <a:pt x="784" y="744"/>
                    <a:pt x="824" y="768"/>
                  </a:cubicBezTo>
                  <a:cubicBezTo>
                    <a:pt x="864" y="792"/>
                    <a:pt x="992" y="760"/>
                    <a:pt x="1160" y="720"/>
                  </a:cubicBezTo>
                  <a:cubicBezTo>
                    <a:pt x="1328" y="680"/>
                    <a:pt x="1720" y="592"/>
                    <a:pt x="1832" y="528"/>
                  </a:cubicBezTo>
                  <a:cubicBezTo>
                    <a:pt x="1944" y="464"/>
                    <a:pt x="1832" y="392"/>
                    <a:pt x="1832" y="336"/>
                  </a:cubicBezTo>
                  <a:cubicBezTo>
                    <a:pt x="1832" y="280"/>
                    <a:pt x="1816" y="224"/>
                    <a:pt x="1832" y="192"/>
                  </a:cubicBezTo>
                  <a:cubicBezTo>
                    <a:pt x="1848" y="160"/>
                    <a:pt x="1904" y="120"/>
                    <a:pt x="1928" y="144"/>
                  </a:cubicBezTo>
                  <a:cubicBezTo>
                    <a:pt x="1952" y="168"/>
                    <a:pt x="1984" y="264"/>
                    <a:pt x="1976" y="336"/>
                  </a:cubicBezTo>
                  <a:cubicBezTo>
                    <a:pt x="1968" y="408"/>
                    <a:pt x="1840" y="544"/>
                    <a:pt x="1880" y="576"/>
                  </a:cubicBezTo>
                  <a:cubicBezTo>
                    <a:pt x="1920" y="608"/>
                    <a:pt x="2184" y="528"/>
                    <a:pt x="2216" y="528"/>
                  </a:cubicBezTo>
                  <a:cubicBezTo>
                    <a:pt x="2248" y="528"/>
                    <a:pt x="2128" y="560"/>
                    <a:pt x="2072" y="576"/>
                  </a:cubicBezTo>
                  <a:cubicBezTo>
                    <a:pt x="2016" y="592"/>
                    <a:pt x="1952" y="616"/>
                    <a:pt x="1880" y="624"/>
                  </a:cubicBezTo>
                  <a:cubicBezTo>
                    <a:pt x="1808" y="632"/>
                    <a:pt x="1720" y="608"/>
                    <a:pt x="1640" y="624"/>
                  </a:cubicBezTo>
                  <a:cubicBezTo>
                    <a:pt x="1560" y="640"/>
                    <a:pt x="1344" y="696"/>
                    <a:pt x="1400" y="720"/>
                  </a:cubicBezTo>
                  <a:cubicBezTo>
                    <a:pt x="1456" y="744"/>
                    <a:pt x="1808" y="736"/>
                    <a:pt x="1976" y="768"/>
                  </a:cubicBezTo>
                  <a:cubicBezTo>
                    <a:pt x="2144" y="800"/>
                    <a:pt x="2376" y="896"/>
                    <a:pt x="2408" y="912"/>
                  </a:cubicBezTo>
                  <a:cubicBezTo>
                    <a:pt x="2440" y="928"/>
                    <a:pt x="2280" y="888"/>
                    <a:pt x="2168" y="864"/>
                  </a:cubicBezTo>
                  <a:cubicBezTo>
                    <a:pt x="2056" y="840"/>
                    <a:pt x="1840" y="784"/>
                    <a:pt x="1736" y="768"/>
                  </a:cubicBezTo>
                  <a:cubicBezTo>
                    <a:pt x="1632" y="752"/>
                    <a:pt x="1616" y="768"/>
                    <a:pt x="1544" y="768"/>
                  </a:cubicBezTo>
                  <a:cubicBezTo>
                    <a:pt x="1472" y="768"/>
                    <a:pt x="1400" y="760"/>
                    <a:pt x="1304" y="768"/>
                  </a:cubicBezTo>
                  <a:cubicBezTo>
                    <a:pt x="1208" y="776"/>
                    <a:pt x="1072" y="808"/>
                    <a:pt x="968" y="816"/>
                  </a:cubicBezTo>
                  <a:cubicBezTo>
                    <a:pt x="864" y="824"/>
                    <a:pt x="816" y="832"/>
                    <a:pt x="680" y="816"/>
                  </a:cubicBezTo>
                  <a:cubicBezTo>
                    <a:pt x="544" y="800"/>
                    <a:pt x="256" y="744"/>
                    <a:pt x="152" y="720"/>
                  </a:cubicBezTo>
                  <a:cubicBezTo>
                    <a:pt x="48" y="696"/>
                    <a:pt x="64" y="680"/>
                    <a:pt x="56" y="672"/>
                  </a:cubicBezTo>
                  <a:cubicBezTo>
                    <a:pt x="48" y="664"/>
                    <a:pt x="0" y="656"/>
                    <a:pt x="104" y="6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3984" y="2112"/>
              <a:ext cx="288" cy="264"/>
            </a:xfrm>
            <a:custGeom>
              <a:avLst/>
              <a:gdLst/>
              <a:ahLst/>
              <a:cxnLst>
                <a:cxn ang="0">
                  <a:pos x="312" y="776"/>
                </a:cxn>
                <a:cxn ang="0">
                  <a:pos x="1848" y="776"/>
                </a:cxn>
                <a:cxn ang="0">
                  <a:pos x="1800" y="392"/>
                </a:cxn>
                <a:cxn ang="0">
                  <a:pos x="1320" y="56"/>
                </a:cxn>
                <a:cxn ang="0">
                  <a:pos x="744" y="56"/>
                </a:cxn>
                <a:cxn ang="0">
                  <a:pos x="264" y="344"/>
                </a:cxn>
                <a:cxn ang="0">
                  <a:pos x="24" y="728"/>
                </a:cxn>
                <a:cxn ang="0">
                  <a:pos x="408" y="776"/>
                </a:cxn>
              </a:cxnLst>
              <a:rect l="0" t="0" r="r" b="b"/>
              <a:pathLst>
                <a:path w="2096" h="840">
                  <a:moveTo>
                    <a:pt x="312" y="776"/>
                  </a:moveTo>
                  <a:cubicBezTo>
                    <a:pt x="956" y="808"/>
                    <a:pt x="1600" y="840"/>
                    <a:pt x="1848" y="776"/>
                  </a:cubicBezTo>
                  <a:cubicBezTo>
                    <a:pt x="2096" y="712"/>
                    <a:pt x="1888" y="512"/>
                    <a:pt x="1800" y="392"/>
                  </a:cubicBezTo>
                  <a:cubicBezTo>
                    <a:pt x="1712" y="272"/>
                    <a:pt x="1496" y="112"/>
                    <a:pt x="1320" y="56"/>
                  </a:cubicBezTo>
                  <a:cubicBezTo>
                    <a:pt x="1144" y="0"/>
                    <a:pt x="920" y="8"/>
                    <a:pt x="744" y="56"/>
                  </a:cubicBezTo>
                  <a:cubicBezTo>
                    <a:pt x="568" y="104"/>
                    <a:pt x="384" y="232"/>
                    <a:pt x="264" y="344"/>
                  </a:cubicBezTo>
                  <a:cubicBezTo>
                    <a:pt x="144" y="456"/>
                    <a:pt x="0" y="656"/>
                    <a:pt x="24" y="728"/>
                  </a:cubicBezTo>
                  <a:cubicBezTo>
                    <a:pt x="48" y="800"/>
                    <a:pt x="344" y="768"/>
                    <a:pt x="408" y="776"/>
                  </a:cubicBezTo>
                </a:path>
              </a:pathLst>
            </a:custGeom>
            <a:gradFill rotWithShape="1">
              <a:gsLst>
                <a:gs pos="0">
                  <a:srgbClr val="663300">
                    <a:gamma/>
                    <a:shade val="46275"/>
                    <a:invGamma/>
                  </a:srgbClr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5088" y="2352"/>
              <a:ext cx="240" cy="144"/>
            </a:xfrm>
            <a:custGeom>
              <a:avLst/>
              <a:gdLst/>
              <a:ahLst/>
              <a:cxnLst>
                <a:cxn ang="0">
                  <a:pos x="312" y="776"/>
                </a:cxn>
                <a:cxn ang="0">
                  <a:pos x="1848" y="776"/>
                </a:cxn>
                <a:cxn ang="0">
                  <a:pos x="1800" y="392"/>
                </a:cxn>
                <a:cxn ang="0">
                  <a:pos x="1320" y="56"/>
                </a:cxn>
                <a:cxn ang="0">
                  <a:pos x="744" y="56"/>
                </a:cxn>
                <a:cxn ang="0">
                  <a:pos x="264" y="344"/>
                </a:cxn>
                <a:cxn ang="0">
                  <a:pos x="24" y="728"/>
                </a:cxn>
                <a:cxn ang="0">
                  <a:pos x="408" y="776"/>
                </a:cxn>
              </a:cxnLst>
              <a:rect l="0" t="0" r="r" b="b"/>
              <a:pathLst>
                <a:path w="2096" h="840">
                  <a:moveTo>
                    <a:pt x="312" y="776"/>
                  </a:moveTo>
                  <a:cubicBezTo>
                    <a:pt x="956" y="808"/>
                    <a:pt x="1600" y="840"/>
                    <a:pt x="1848" y="776"/>
                  </a:cubicBezTo>
                  <a:cubicBezTo>
                    <a:pt x="2096" y="712"/>
                    <a:pt x="1888" y="512"/>
                    <a:pt x="1800" y="392"/>
                  </a:cubicBezTo>
                  <a:cubicBezTo>
                    <a:pt x="1712" y="272"/>
                    <a:pt x="1496" y="112"/>
                    <a:pt x="1320" y="56"/>
                  </a:cubicBezTo>
                  <a:cubicBezTo>
                    <a:pt x="1144" y="0"/>
                    <a:pt x="920" y="8"/>
                    <a:pt x="744" y="56"/>
                  </a:cubicBezTo>
                  <a:cubicBezTo>
                    <a:pt x="568" y="104"/>
                    <a:pt x="384" y="232"/>
                    <a:pt x="264" y="344"/>
                  </a:cubicBezTo>
                  <a:cubicBezTo>
                    <a:pt x="144" y="456"/>
                    <a:pt x="0" y="656"/>
                    <a:pt x="24" y="728"/>
                  </a:cubicBezTo>
                  <a:cubicBezTo>
                    <a:pt x="48" y="800"/>
                    <a:pt x="344" y="768"/>
                    <a:pt x="408" y="776"/>
                  </a:cubicBezTo>
                </a:path>
              </a:pathLst>
            </a:custGeom>
            <a:gradFill rotWithShape="1">
              <a:gsLst>
                <a:gs pos="0">
                  <a:srgbClr val="663300">
                    <a:gamma/>
                    <a:shade val="46275"/>
                    <a:invGamma/>
                  </a:srgbClr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781800" y="10668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шляпка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828800" y="58674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грибница (мицелий)</a:t>
            </a: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 rot="-1058983">
            <a:off x="6096000" y="1828800"/>
            <a:ext cx="1257300" cy="268288"/>
          </a:xfrm>
          <a:prstGeom prst="leftArrow">
            <a:avLst>
              <a:gd name="adj1" fmla="val 23231"/>
              <a:gd name="adj2" fmla="val 174242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0" y="25146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плодовое тело</a:t>
            </a: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 rot="-24614319">
            <a:off x="1169987" y="3630613"/>
            <a:ext cx="1247775" cy="234950"/>
          </a:xfrm>
          <a:prstGeom prst="leftArrow">
            <a:avLst>
              <a:gd name="adj1" fmla="val 23231"/>
              <a:gd name="adj2" fmla="val 197459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5867400" y="2514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ножка</a:t>
            </a: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 rot="-1058983">
            <a:off x="4800600" y="3200400"/>
            <a:ext cx="1257300" cy="268288"/>
          </a:xfrm>
          <a:prstGeom prst="leftArrow">
            <a:avLst>
              <a:gd name="adj1" fmla="val 23231"/>
              <a:gd name="adj2" fmla="val 174242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Строение гриба.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457200" y="1371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споры</a:t>
            </a:r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3048000" y="2286000"/>
            <a:ext cx="13716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96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0"/>
                </a:moveTo>
                <a:cubicBezTo>
                  <a:pt x="24" y="36"/>
                  <a:pt x="48" y="72"/>
                  <a:pt x="192" y="96"/>
                </a:cubicBezTo>
                <a:cubicBezTo>
                  <a:pt x="336" y="120"/>
                  <a:pt x="752" y="136"/>
                  <a:pt x="864" y="144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105400" y="2362200"/>
            <a:ext cx="1143000" cy="1524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72" y="48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768" h="104">
                <a:moveTo>
                  <a:pt x="768" y="0"/>
                </a:moveTo>
                <a:cubicBezTo>
                  <a:pt x="752" y="16"/>
                  <a:pt x="736" y="32"/>
                  <a:pt x="672" y="48"/>
                </a:cubicBezTo>
                <a:cubicBezTo>
                  <a:pt x="608" y="64"/>
                  <a:pt x="496" y="88"/>
                  <a:pt x="384" y="96"/>
                </a:cubicBezTo>
                <a:cubicBezTo>
                  <a:pt x="272" y="104"/>
                  <a:pt x="64" y="96"/>
                  <a:pt x="0" y="96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7453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38" dur="3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8834E-6 L 0.00834 0.3664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813E-6 L -0.00416 0.405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02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5.55112E-17 0.333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3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127E-6 L 0.00417 0.3719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59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48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50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4" grpId="0" animBg="1"/>
      <p:bldP spid="4135" grpId="0" animBg="1"/>
      <p:bldP spid="4132" grpId="0" animBg="1"/>
      <p:bldP spid="4133" grpId="0" animBg="1"/>
      <p:bldP spid="4138" grpId="0" animBg="1"/>
      <p:bldP spid="4137" grpId="0" animBg="1"/>
      <p:bldP spid="4136" grpId="0" animBg="1"/>
      <p:bldP spid="4117" grpId="0"/>
      <p:bldP spid="4120" grpId="0"/>
      <p:bldP spid="4123" grpId="0" animBg="1"/>
      <p:bldP spid="4125" grpId="0"/>
      <p:bldP spid="4126" grpId="0" animBg="1"/>
      <p:bldP spid="4128" grpId="0"/>
      <p:bldP spid="4129" grpId="0" animBg="1"/>
      <p:bldP spid="4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27363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/>
              <a:t> Грибы </a:t>
            </a:r>
            <a:endParaRPr lang="ru-RU" sz="4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1124744"/>
            <a:ext cx="158417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124744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15616" y="1988840"/>
            <a:ext cx="33843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Одноклеточные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988840"/>
            <a:ext cx="36004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Многоклеточные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бинет химии\Desktop\картинки грибов\slide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77" y="3284984"/>
            <a:ext cx="3576815" cy="26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бинет химии\Desktop\картинки грибов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71" y="3193438"/>
            <a:ext cx="3816085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бинет химии\Desktop\картинки грибов\080bfd7656894003b085e45fd921742a3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11263" cy="57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фоны\72391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4572032" cy="642942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  <a:t>Многообразие и значение грибов</a:t>
            </a:r>
            <a:endParaRPr lang="ru-RU" sz="24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I:\био 5\18 многообразие и значение грибов\img1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99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ругленный">
  <a:themeElements>
    <a:clrScheme name="Скругленный 12">
      <a:dk1>
        <a:srgbClr val="000000"/>
      </a:dk1>
      <a:lt1>
        <a:srgbClr val="FFFF99"/>
      </a:lt1>
      <a:dk2>
        <a:srgbClr val="FFFFFF"/>
      </a:dk2>
      <a:lt2>
        <a:srgbClr val="817F3F"/>
      </a:lt2>
      <a:accent1>
        <a:srgbClr val="FFCC00"/>
      </a:accent1>
      <a:accent2>
        <a:srgbClr val="CC9900"/>
      </a:accent2>
      <a:accent3>
        <a:srgbClr val="FFFFCA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CFF66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1">
        <a:dk1>
          <a:srgbClr val="000000"/>
        </a:dk1>
        <a:lt1>
          <a:srgbClr val="FFFF99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CA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2">
        <a:dk1>
          <a:srgbClr val="000000"/>
        </a:dk1>
        <a:lt1>
          <a:srgbClr val="FFFF99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CA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C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168</Words>
  <Application>Microsoft Office PowerPoint</Application>
  <PresentationFormat>Экран (4:3)</PresentationFormat>
  <Paragraphs>45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Воздушный поток</vt:lpstr>
      <vt:lpstr>Скругленный</vt:lpstr>
      <vt:lpstr>Объект упаковщика для оболочки</vt:lpstr>
      <vt:lpstr>Кто сидит на крепкой ножке В бурых листьях у дорожки Встала шляпка из травы - Нет под шляпкой головы </vt:lpstr>
      <vt:lpstr>Строение и многообразие грибов. Выполнил учитель биологии МАОУ Луговской СОШ № 24 Бакина О.А.</vt:lpstr>
      <vt:lpstr>Цель урока:</vt:lpstr>
      <vt:lpstr>Микология – наука о грибах.</vt:lpstr>
      <vt:lpstr>Признаки грибов.</vt:lpstr>
      <vt:lpstr>Презентация PowerPoint</vt:lpstr>
      <vt:lpstr> </vt:lpstr>
      <vt:lpstr>Презентация PowerPoint</vt:lpstr>
      <vt:lpstr>Многообразие и значение грибов</vt:lpstr>
      <vt:lpstr>Презентация PowerPoint</vt:lpstr>
      <vt:lpstr>Многообразие грибов.</vt:lpstr>
      <vt:lpstr>Презентация PowerPoint</vt:lpstr>
      <vt:lpstr>Презентация PowerPoint</vt:lpstr>
      <vt:lpstr>Многообразие и значение грибов</vt:lpstr>
      <vt:lpstr>Презентация PowerPoint</vt:lpstr>
      <vt:lpstr>Значение грибов для человека</vt:lpstr>
      <vt:lpstr>Презентация PowerPoint</vt:lpstr>
      <vt:lpstr> Проверь себя!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многообразие грибов.</dc:title>
  <dc:creator>Кабинет химии</dc:creator>
  <cp:lastModifiedBy>Кабинет химии</cp:lastModifiedBy>
  <cp:revision>9</cp:revision>
  <dcterms:created xsi:type="dcterms:W3CDTF">2025-01-15T05:03:31Z</dcterms:created>
  <dcterms:modified xsi:type="dcterms:W3CDTF">2025-01-15T08:39:57Z</dcterms:modified>
</cp:coreProperties>
</file>