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56" r:id="rId3"/>
    <p:sldId id="275" r:id="rId4"/>
    <p:sldId id="278" r:id="rId5"/>
    <p:sldId id="276" r:id="rId6"/>
    <p:sldId id="274" r:id="rId7"/>
    <p:sldId id="273" r:id="rId8"/>
    <p:sldId id="272" r:id="rId9"/>
    <p:sldId id="279" r:id="rId10"/>
    <p:sldId id="280" r:id="rId11"/>
    <p:sldId id="270" r:id="rId12"/>
    <p:sldId id="281" r:id="rId13"/>
    <p:sldId id="269" r:id="rId14"/>
    <p:sldId id="284" r:id="rId15"/>
    <p:sldId id="282" r:id="rId16"/>
    <p:sldId id="283" r:id="rId17"/>
    <p:sldId id="266" r:id="rId18"/>
    <p:sldId id="265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2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6FCEF-0696-4C5D-BA91-F875B99551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A66F9E1-F85A-4FBB-AD38-012C4E4AFB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  <a:hlinkClick xmlns:r="http://schemas.openxmlformats.org/officeDocument/2006/relationships" r:id="rId1" action="ppaction://hlinksldjump"/>
            </a:rPr>
            <a:t>Мировой океан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CC3300"/>
            </a:solidFill>
            <a:effectLst/>
            <a:latin typeface="Arial" charset="0"/>
          </a:endParaRPr>
        </a:p>
      </dgm:t>
    </dgm:pt>
    <dgm:pt modelId="{D0CF3996-43DA-4E79-B500-1A20943E9A65}" type="parTrans" cxnId="{8AA33129-6424-4EA5-95C7-166226B5918E}">
      <dgm:prSet/>
      <dgm:spPr/>
      <dgm:t>
        <a:bodyPr/>
        <a:lstStyle/>
        <a:p>
          <a:endParaRPr lang="ru-RU"/>
        </a:p>
      </dgm:t>
    </dgm:pt>
    <dgm:pt modelId="{A92AAB2E-5672-4A8F-B25C-3113D4B1E9E3}" type="sibTrans" cxnId="{8AA33129-6424-4EA5-95C7-166226B5918E}">
      <dgm:prSet/>
      <dgm:spPr/>
      <dgm:t>
        <a:bodyPr/>
        <a:lstStyle/>
        <a:p>
          <a:endParaRPr lang="ru-RU"/>
        </a:p>
      </dgm:t>
    </dgm:pt>
    <dgm:pt modelId="{B54D0BF0-B00A-446D-B865-3C029EB8E9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океаны</a:t>
          </a:r>
        </a:p>
      </dgm:t>
    </dgm:pt>
    <dgm:pt modelId="{A46A111B-5691-4452-BBA5-E39BFC8DDD75}" type="parTrans" cxnId="{EED3FA42-2350-410A-B4AE-C127E8A06FBE}">
      <dgm:prSet/>
      <dgm:spPr/>
      <dgm:t>
        <a:bodyPr/>
        <a:lstStyle/>
        <a:p>
          <a:endParaRPr lang="ru-RU"/>
        </a:p>
      </dgm:t>
    </dgm:pt>
    <dgm:pt modelId="{83CCE88C-8241-4DC5-B25C-EECD2B826672}" type="sibTrans" cxnId="{EED3FA42-2350-410A-B4AE-C127E8A06FBE}">
      <dgm:prSet/>
      <dgm:spPr/>
      <dgm:t>
        <a:bodyPr/>
        <a:lstStyle/>
        <a:p>
          <a:endParaRPr lang="ru-RU"/>
        </a:p>
      </dgm:t>
    </dgm:pt>
    <dgm:pt modelId="{3947B076-93FE-4DE7-93CC-A7D139F723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моря</a:t>
          </a:r>
        </a:p>
      </dgm:t>
    </dgm:pt>
    <dgm:pt modelId="{7FAE4B8F-2C7D-41BD-A9A3-C1F100666D29}" type="parTrans" cxnId="{01F5E729-9421-4BB4-AFF2-F0E5F8741EE8}">
      <dgm:prSet/>
      <dgm:spPr/>
      <dgm:t>
        <a:bodyPr/>
        <a:lstStyle/>
        <a:p>
          <a:endParaRPr lang="ru-RU"/>
        </a:p>
      </dgm:t>
    </dgm:pt>
    <dgm:pt modelId="{001B2F49-2052-42C6-B415-18ED9BDBF652}" type="sibTrans" cxnId="{01F5E729-9421-4BB4-AFF2-F0E5F8741EE8}">
      <dgm:prSet/>
      <dgm:spPr/>
      <dgm:t>
        <a:bodyPr/>
        <a:lstStyle/>
        <a:p>
          <a:endParaRPr lang="ru-RU"/>
        </a:p>
      </dgm:t>
    </dgm:pt>
    <dgm:pt modelId="{810646A7-A66A-4885-936B-466B659EDD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заливы</a:t>
          </a:r>
        </a:p>
      </dgm:t>
    </dgm:pt>
    <dgm:pt modelId="{C2BF05A1-7E83-4716-B817-2D03A5D24C2B}" type="parTrans" cxnId="{1B3767EB-244E-44F3-AFF8-AC7A4F44F346}">
      <dgm:prSet/>
      <dgm:spPr/>
      <dgm:t>
        <a:bodyPr/>
        <a:lstStyle/>
        <a:p>
          <a:endParaRPr lang="ru-RU"/>
        </a:p>
      </dgm:t>
    </dgm:pt>
    <dgm:pt modelId="{528A2998-C95F-48C9-8755-C07F2E4A0FCE}" type="sibTrans" cxnId="{1B3767EB-244E-44F3-AFF8-AC7A4F44F346}">
      <dgm:prSet/>
      <dgm:spPr/>
      <dgm:t>
        <a:bodyPr/>
        <a:lstStyle/>
        <a:p>
          <a:endParaRPr lang="ru-RU"/>
        </a:p>
      </dgm:t>
    </dgm:pt>
    <dgm:pt modelId="{6789F361-89F6-4236-8965-6DE0702F45BC}" type="pres">
      <dgm:prSet presAssocID="{6E56FCEF-0696-4C5D-BA91-F875B99551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3B5A1A-7639-4198-B720-4C6DB03AC1FF}" type="pres">
      <dgm:prSet presAssocID="{BA66F9E1-F85A-4FBB-AD38-012C4E4AFBE0}" presName="hierRoot1" presStyleCnt="0">
        <dgm:presLayoutVars>
          <dgm:hierBranch/>
        </dgm:presLayoutVars>
      </dgm:prSet>
      <dgm:spPr/>
    </dgm:pt>
    <dgm:pt modelId="{AD0A5048-82A3-4A08-A7D3-BD7B96C47034}" type="pres">
      <dgm:prSet presAssocID="{BA66F9E1-F85A-4FBB-AD38-012C4E4AFBE0}" presName="rootComposite1" presStyleCnt="0"/>
      <dgm:spPr/>
    </dgm:pt>
    <dgm:pt modelId="{B1507354-07CA-455E-8771-7BA3ACC97F05}" type="pres">
      <dgm:prSet presAssocID="{BA66F9E1-F85A-4FBB-AD38-012C4E4AFB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90983-854B-4190-916D-A85AD2C0D172}" type="pres">
      <dgm:prSet presAssocID="{BA66F9E1-F85A-4FBB-AD38-012C4E4AFB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7ADAE5-19B3-43DC-B29A-2F66B8C5FCCB}" type="pres">
      <dgm:prSet presAssocID="{BA66F9E1-F85A-4FBB-AD38-012C4E4AFBE0}" presName="hierChild2" presStyleCnt="0"/>
      <dgm:spPr/>
    </dgm:pt>
    <dgm:pt modelId="{1BBD0DC4-5861-4BD6-88B6-2971089A129B}" type="pres">
      <dgm:prSet presAssocID="{A46A111B-5691-4452-BBA5-E39BFC8DDD75}" presName="Name35" presStyleLbl="parChTrans1D2" presStyleIdx="0" presStyleCnt="3"/>
      <dgm:spPr/>
      <dgm:t>
        <a:bodyPr/>
        <a:lstStyle/>
        <a:p>
          <a:endParaRPr lang="ru-RU"/>
        </a:p>
      </dgm:t>
    </dgm:pt>
    <dgm:pt modelId="{C4BB34EA-1B39-46B8-9E4A-4D2688D748C7}" type="pres">
      <dgm:prSet presAssocID="{B54D0BF0-B00A-446D-B865-3C029EB8E9C9}" presName="hierRoot2" presStyleCnt="0">
        <dgm:presLayoutVars>
          <dgm:hierBranch/>
        </dgm:presLayoutVars>
      </dgm:prSet>
      <dgm:spPr/>
    </dgm:pt>
    <dgm:pt modelId="{F29E934B-D410-4C59-821A-1175EAE6C782}" type="pres">
      <dgm:prSet presAssocID="{B54D0BF0-B00A-446D-B865-3C029EB8E9C9}" presName="rootComposite" presStyleCnt="0"/>
      <dgm:spPr/>
    </dgm:pt>
    <dgm:pt modelId="{05BA7DFF-7DE0-4B5A-AE35-081E585A6D22}" type="pres">
      <dgm:prSet presAssocID="{B54D0BF0-B00A-446D-B865-3C029EB8E9C9}" presName="rootText" presStyleLbl="node2" presStyleIdx="0" presStyleCnt="3" custLinFactNeighborX="-9332" custLinFactNeighborY="-2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C9D768-B87D-4256-8EEF-843D66E6D750}" type="pres">
      <dgm:prSet presAssocID="{B54D0BF0-B00A-446D-B865-3C029EB8E9C9}" presName="rootConnector" presStyleLbl="node2" presStyleIdx="0" presStyleCnt="3"/>
      <dgm:spPr/>
      <dgm:t>
        <a:bodyPr/>
        <a:lstStyle/>
        <a:p>
          <a:endParaRPr lang="ru-RU"/>
        </a:p>
      </dgm:t>
    </dgm:pt>
    <dgm:pt modelId="{650BDF47-BF49-4F3E-87CA-667EBC1EE8C5}" type="pres">
      <dgm:prSet presAssocID="{B54D0BF0-B00A-446D-B865-3C029EB8E9C9}" presName="hierChild4" presStyleCnt="0"/>
      <dgm:spPr/>
    </dgm:pt>
    <dgm:pt modelId="{D5DCFAE6-3E34-4BC1-B35F-B04DB7B18144}" type="pres">
      <dgm:prSet presAssocID="{B54D0BF0-B00A-446D-B865-3C029EB8E9C9}" presName="hierChild5" presStyleCnt="0"/>
      <dgm:spPr/>
    </dgm:pt>
    <dgm:pt modelId="{42C3EB45-EFBF-4D68-9E8E-CC6BB1686A08}" type="pres">
      <dgm:prSet presAssocID="{7FAE4B8F-2C7D-41BD-A9A3-C1F100666D29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D3D64C6-B10A-4F28-853A-FEFD93C3B8B2}" type="pres">
      <dgm:prSet presAssocID="{3947B076-93FE-4DE7-93CC-A7D139F723D9}" presName="hierRoot2" presStyleCnt="0">
        <dgm:presLayoutVars>
          <dgm:hierBranch/>
        </dgm:presLayoutVars>
      </dgm:prSet>
      <dgm:spPr/>
    </dgm:pt>
    <dgm:pt modelId="{C462B3DF-F9B9-44A4-8BC1-27F39ECE1B1D}" type="pres">
      <dgm:prSet presAssocID="{3947B076-93FE-4DE7-93CC-A7D139F723D9}" presName="rootComposite" presStyleCnt="0"/>
      <dgm:spPr/>
    </dgm:pt>
    <dgm:pt modelId="{67811690-BE07-4020-805C-8145AC3C37D3}" type="pres">
      <dgm:prSet presAssocID="{3947B076-93FE-4DE7-93CC-A7D139F723D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9EF524-E503-4822-9AD7-1128B413328F}" type="pres">
      <dgm:prSet presAssocID="{3947B076-93FE-4DE7-93CC-A7D139F723D9}" presName="rootConnector" presStyleLbl="node2" presStyleIdx="1" presStyleCnt="3"/>
      <dgm:spPr/>
      <dgm:t>
        <a:bodyPr/>
        <a:lstStyle/>
        <a:p>
          <a:endParaRPr lang="ru-RU"/>
        </a:p>
      </dgm:t>
    </dgm:pt>
    <dgm:pt modelId="{C980CEC1-9694-494F-81D7-6166BCEA616B}" type="pres">
      <dgm:prSet presAssocID="{3947B076-93FE-4DE7-93CC-A7D139F723D9}" presName="hierChild4" presStyleCnt="0"/>
      <dgm:spPr/>
    </dgm:pt>
    <dgm:pt modelId="{3657846E-58D4-4601-9B1B-6108993A75FC}" type="pres">
      <dgm:prSet presAssocID="{3947B076-93FE-4DE7-93CC-A7D139F723D9}" presName="hierChild5" presStyleCnt="0"/>
      <dgm:spPr/>
    </dgm:pt>
    <dgm:pt modelId="{939BE3BF-E73B-4683-953B-F91D8A55F557}" type="pres">
      <dgm:prSet presAssocID="{C2BF05A1-7E83-4716-B817-2D03A5D24C2B}" presName="Name35" presStyleLbl="parChTrans1D2" presStyleIdx="2" presStyleCnt="3"/>
      <dgm:spPr/>
      <dgm:t>
        <a:bodyPr/>
        <a:lstStyle/>
        <a:p>
          <a:endParaRPr lang="ru-RU"/>
        </a:p>
      </dgm:t>
    </dgm:pt>
    <dgm:pt modelId="{DCAD03AC-2ECC-4F8F-BE6C-062BC9C3E91B}" type="pres">
      <dgm:prSet presAssocID="{810646A7-A66A-4885-936B-466B659EDD69}" presName="hierRoot2" presStyleCnt="0">
        <dgm:presLayoutVars>
          <dgm:hierBranch/>
        </dgm:presLayoutVars>
      </dgm:prSet>
      <dgm:spPr/>
    </dgm:pt>
    <dgm:pt modelId="{F485056E-4AEF-4182-8B7E-F382F8A250E9}" type="pres">
      <dgm:prSet presAssocID="{810646A7-A66A-4885-936B-466B659EDD69}" presName="rootComposite" presStyleCnt="0"/>
      <dgm:spPr/>
    </dgm:pt>
    <dgm:pt modelId="{97187A13-9B92-488E-BB13-C80F12B75355}" type="pres">
      <dgm:prSet presAssocID="{810646A7-A66A-4885-936B-466B659EDD6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2A666-C20E-48E7-A001-17765A54C4B4}" type="pres">
      <dgm:prSet presAssocID="{810646A7-A66A-4885-936B-466B659EDD6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FF75AD2-0C4A-4412-BE5E-897DEE45B968}" type="pres">
      <dgm:prSet presAssocID="{810646A7-A66A-4885-936B-466B659EDD69}" presName="hierChild4" presStyleCnt="0"/>
      <dgm:spPr/>
    </dgm:pt>
    <dgm:pt modelId="{5BC24A71-1A47-4867-BB3B-C20F9A42C350}" type="pres">
      <dgm:prSet presAssocID="{810646A7-A66A-4885-936B-466B659EDD69}" presName="hierChild5" presStyleCnt="0"/>
      <dgm:spPr/>
    </dgm:pt>
    <dgm:pt modelId="{E5224799-2BE0-41B5-9141-8B117FBF2E34}" type="pres">
      <dgm:prSet presAssocID="{BA66F9E1-F85A-4FBB-AD38-012C4E4AFBE0}" presName="hierChild3" presStyleCnt="0"/>
      <dgm:spPr/>
    </dgm:pt>
  </dgm:ptLst>
  <dgm:cxnLst>
    <dgm:cxn modelId="{0F9400BB-B18D-4D85-B553-3C6710833238}" type="presOf" srcId="{B54D0BF0-B00A-446D-B865-3C029EB8E9C9}" destId="{82C9D768-B87D-4256-8EEF-843D66E6D750}" srcOrd="1" destOrd="0" presId="urn:microsoft.com/office/officeart/2005/8/layout/orgChart1"/>
    <dgm:cxn modelId="{3CCCB3C1-DD43-46E2-B111-BFAD28B0E1CB}" type="presOf" srcId="{BA66F9E1-F85A-4FBB-AD38-012C4E4AFBE0}" destId="{B1507354-07CA-455E-8771-7BA3ACC97F05}" srcOrd="0" destOrd="0" presId="urn:microsoft.com/office/officeart/2005/8/layout/orgChart1"/>
    <dgm:cxn modelId="{96A9A04A-4364-4207-9582-7872DF42A020}" type="presOf" srcId="{B54D0BF0-B00A-446D-B865-3C029EB8E9C9}" destId="{05BA7DFF-7DE0-4B5A-AE35-081E585A6D22}" srcOrd="0" destOrd="0" presId="urn:microsoft.com/office/officeart/2005/8/layout/orgChart1"/>
    <dgm:cxn modelId="{307262AE-9594-4BD2-A6A4-2195D43DC818}" type="presOf" srcId="{810646A7-A66A-4885-936B-466B659EDD69}" destId="{97187A13-9B92-488E-BB13-C80F12B75355}" srcOrd="0" destOrd="0" presId="urn:microsoft.com/office/officeart/2005/8/layout/orgChart1"/>
    <dgm:cxn modelId="{105F2A90-1195-4BD5-A032-818F1977A784}" type="presOf" srcId="{3947B076-93FE-4DE7-93CC-A7D139F723D9}" destId="{D49EF524-E503-4822-9AD7-1128B413328F}" srcOrd="1" destOrd="0" presId="urn:microsoft.com/office/officeart/2005/8/layout/orgChart1"/>
    <dgm:cxn modelId="{1B3767EB-244E-44F3-AFF8-AC7A4F44F346}" srcId="{BA66F9E1-F85A-4FBB-AD38-012C4E4AFBE0}" destId="{810646A7-A66A-4885-936B-466B659EDD69}" srcOrd="2" destOrd="0" parTransId="{C2BF05A1-7E83-4716-B817-2D03A5D24C2B}" sibTransId="{528A2998-C95F-48C9-8755-C07F2E4A0FCE}"/>
    <dgm:cxn modelId="{E4C5CCC4-BD69-4591-AE4E-172614BF03BE}" type="presOf" srcId="{C2BF05A1-7E83-4716-B817-2D03A5D24C2B}" destId="{939BE3BF-E73B-4683-953B-F91D8A55F557}" srcOrd="0" destOrd="0" presId="urn:microsoft.com/office/officeart/2005/8/layout/orgChart1"/>
    <dgm:cxn modelId="{01F5E729-9421-4BB4-AFF2-F0E5F8741EE8}" srcId="{BA66F9E1-F85A-4FBB-AD38-012C4E4AFBE0}" destId="{3947B076-93FE-4DE7-93CC-A7D139F723D9}" srcOrd="1" destOrd="0" parTransId="{7FAE4B8F-2C7D-41BD-A9A3-C1F100666D29}" sibTransId="{001B2F49-2052-42C6-B415-18ED9BDBF652}"/>
    <dgm:cxn modelId="{CDFEFEA0-4B66-4536-8B41-A9940140E434}" type="presOf" srcId="{A46A111B-5691-4452-BBA5-E39BFC8DDD75}" destId="{1BBD0DC4-5861-4BD6-88B6-2971089A129B}" srcOrd="0" destOrd="0" presId="urn:microsoft.com/office/officeart/2005/8/layout/orgChart1"/>
    <dgm:cxn modelId="{E2B3CD1F-88CE-4B9D-8D96-ABED15747EFB}" type="presOf" srcId="{6E56FCEF-0696-4C5D-BA91-F875B9955155}" destId="{6789F361-89F6-4236-8965-6DE0702F45BC}" srcOrd="0" destOrd="0" presId="urn:microsoft.com/office/officeart/2005/8/layout/orgChart1"/>
    <dgm:cxn modelId="{D5CE9786-03E6-46D2-A1CF-3FC58D4B80D2}" type="presOf" srcId="{7FAE4B8F-2C7D-41BD-A9A3-C1F100666D29}" destId="{42C3EB45-EFBF-4D68-9E8E-CC6BB1686A08}" srcOrd="0" destOrd="0" presId="urn:microsoft.com/office/officeart/2005/8/layout/orgChart1"/>
    <dgm:cxn modelId="{A9572A49-BAF8-4881-96D5-C8298CD69B82}" type="presOf" srcId="{810646A7-A66A-4885-936B-466B659EDD69}" destId="{0222A666-C20E-48E7-A001-17765A54C4B4}" srcOrd="1" destOrd="0" presId="urn:microsoft.com/office/officeart/2005/8/layout/orgChart1"/>
    <dgm:cxn modelId="{8AA33129-6424-4EA5-95C7-166226B5918E}" srcId="{6E56FCEF-0696-4C5D-BA91-F875B9955155}" destId="{BA66F9E1-F85A-4FBB-AD38-012C4E4AFBE0}" srcOrd="0" destOrd="0" parTransId="{D0CF3996-43DA-4E79-B500-1A20943E9A65}" sibTransId="{A92AAB2E-5672-4A8F-B25C-3113D4B1E9E3}"/>
    <dgm:cxn modelId="{4FA14749-C66D-4A45-8FAE-B8147346A6FA}" type="presOf" srcId="{3947B076-93FE-4DE7-93CC-A7D139F723D9}" destId="{67811690-BE07-4020-805C-8145AC3C37D3}" srcOrd="0" destOrd="0" presId="urn:microsoft.com/office/officeart/2005/8/layout/orgChart1"/>
    <dgm:cxn modelId="{C04499BB-9445-42D8-B2CA-A3C8FA994CC3}" type="presOf" srcId="{BA66F9E1-F85A-4FBB-AD38-012C4E4AFBE0}" destId="{12590983-854B-4190-916D-A85AD2C0D172}" srcOrd="1" destOrd="0" presId="urn:microsoft.com/office/officeart/2005/8/layout/orgChart1"/>
    <dgm:cxn modelId="{EED3FA42-2350-410A-B4AE-C127E8A06FBE}" srcId="{BA66F9E1-F85A-4FBB-AD38-012C4E4AFBE0}" destId="{B54D0BF0-B00A-446D-B865-3C029EB8E9C9}" srcOrd="0" destOrd="0" parTransId="{A46A111B-5691-4452-BBA5-E39BFC8DDD75}" sibTransId="{83CCE88C-8241-4DC5-B25C-EECD2B826672}"/>
    <dgm:cxn modelId="{482F97D3-7915-4B15-8950-5721EBE4BAD5}" type="presParOf" srcId="{6789F361-89F6-4236-8965-6DE0702F45BC}" destId="{683B5A1A-7639-4198-B720-4C6DB03AC1FF}" srcOrd="0" destOrd="0" presId="urn:microsoft.com/office/officeart/2005/8/layout/orgChart1"/>
    <dgm:cxn modelId="{C8F87B20-7CDF-4033-8703-EDC69D5FFDB9}" type="presParOf" srcId="{683B5A1A-7639-4198-B720-4C6DB03AC1FF}" destId="{AD0A5048-82A3-4A08-A7D3-BD7B96C47034}" srcOrd="0" destOrd="0" presId="urn:microsoft.com/office/officeart/2005/8/layout/orgChart1"/>
    <dgm:cxn modelId="{55143B2D-8047-49FB-A9AA-1C216A01A690}" type="presParOf" srcId="{AD0A5048-82A3-4A08-A7D3-BD7B96C47034}" destId="{B1507354-07CA-455E-8771-7BA3ACC97F05}" srcOrd="0" destOrd="0" presId="urn:microsoft.com/office/officeart/2005/8/layout/orgChart1"/>
    <dgm:cxn modelId="{318514FF-FD85-4BDE-B97F-4FC51C1246C9}" type="presParOf" srcId="{AD0A5048-82A3-4A08-A7D3-BD7B96C47034}" destId="{12590983-854B-4190-916D-A85AD2C0D172}" srcOrd="1" destOrd="0" presId="urn:microsoft.com/office/officeart/2005/8/layout/orgChart1"/>
    <dgm:cxn modelId="{89C98F9B-CFED-4A7E-BA21-5BE73B5E6946}" type="presParOf" srcId="{683B5A1A-7639-4198-B720-4C6DB03AC1FF}" destId="{327ADAE5-19B3-43DC-B29A-2F66B8C5FCCB}" srcOrd="1" destOrd="0" presId="urn:microsoft.com/office/officeart/2005/8/layout/orgChart1"/>
    <dgm:cxn modelId="{1E968F1B-DF5C-48B9-BC53-C628208D4047}" type="presParOf" srcId="{327ADAE5-19B3-43DC-B29A-2F66B8C5FCCB}" destId="{1BBD0DC4-5861-4BD6-88B6-2971089A129B}" srcOrd="0" destOrd="0" presId="urn:microsoft.com/office/officeart/2005/8/layout/orgChart1"/>
    <dgm:cxn modelId="{F33A6E69-9E22-4175-88C5-B4E34E4E6FA7}" type="presParOf" srcId="{327ADAE5-19B3-43DC-B29A-2F66B8C5FCCB}" destId="{C4BB34EA-1B39-46B8-9E4A-4D2688D748C7}" srcOrd="1" destOrd="0" presId="urn:microsoft.com/office/officeart/2005/8/layout/orgChart1"/>
    <dgm:cxn modelId="{B997D01B-E8A3-4920-8CEA-5A5FD7EE9DD8}" type="presParOf" srcId="{C4BB34EA-1B39-46B8-9E4A-4D2688D748C7}" destId="{F29E934B-D410-4C59-821A-1175EAE6C782}" srcOrd="0" destOrd="0" presId="urn:microsoft.com/office/officeart/2005/8/layout/orgChart1"/>
    <dgm:cxn modelId="{63DD7419-655C-4A7E-BA32-6F0C9C109E04}" type="presParOf" srcId="{F29E934B-D410-4C59-821A-1175EAE6C782}" destId="{05BA7DFF-7DE0-4B5A-AE35-081E585A6D22}" srcOrd="0" destOrd="0" presId="urn:microsoft.com/office/officeart/2005/8/layout/orgChart1"/>
    <dgm:cxn modelId="{8C1B97F6-6859-426A-B4CD-EC3F8F30221A}" type="presParOf" srcId="{F29E934B-D410-4C59-821A-1175EAE6C782}" destId="{82C9D768-B87D-4256-8EEF-843D66E6D750}" srcOrd="1" destOrd="0" presId="urn:microsoft.com/office/officeart/2005/8/layout/orgChart1"/>
    <dgm:cxn modelId="{9BABFD48-7CB3-4F65-86C8-6308F8F26B94}" type="presParOf" srcId="{C4BB34EA-1B39-46B8-9E4A-4D2688D748C7}" destId="{650BDF47-BF49-4F3E-87CA-667EBC1EE8C5}" srcOrd="1" destOrd="0" presId="urn:microsoft.com/office/officeart/2005/8/layout/orgChart1"/>
    <dgm:cxn modelId="{A0C16FFF-7198-4EC1-B0F1-26F75AF1278F}" type="presParOf" srcId="{C4BB34EA-1B39-46B8-9E4A-4D2688D748C7}" destId="{D5DCFAE6-3E34-4BC1-B35F-B04DB7B18144}" srcOrd="2" destOrd="0" presId="urn:microsoft.com/office/officeart/2005/8/layout/orgChart1"/>
    <dgm:cxn modelId="{72A4F4BC-C6C4-4A9E-B12D-C07F10C9D48F}" type="presParOf" srcId="{327ADAE5-19B3-43DC-B29A-2F66B8C5FCCB}" destId="{42C3EB45-EFBF-4D68-9E8E-CC6BB1686A08}" srcOrd="2" destOrd="0" presId="urn:microsoft.com/office/officeart/2005/8/layout/orgChart1"/>
    <dgm:cxn modelId="{F430AF7A-00FA-476B-A238-AB3A28815035}" type="presParOf" srcId="{327ADAE5-19B3-43DC-B29A-2F66B8C5FCCB}" destId="{DD3D64C6-B10A-4F28-853A-FEFD93C3B8B2}" srcOrd="3" destOrd="0" presId="urn:microsoft.com/office/officeart/2005/8/layout/orgChart1"/>
    <dgm:cxn modelId="{EBBBDEEA-585D-4A2D-91E7-B84032DB9D35}" type="presParOf" srcId="{DD3D64C6-B10A-4F28-853A-FEFD93C3B8B2}" destId="{C462B3DF-F9B9-44A4-8BC1-27F39ECE1B1D}" srcOrd="0" destOrd="0" presId="urn:microsoft.com/office/officeart/2005/8/layout/orgChart1"/>
    <dgm:cxn modelId="{2740A9BD-46F0-4C6E-A210-5B7E5A1E8B17}" type="presParOf" srcId="{C462B3DF-F9B9-44A4-8BC1-27F39ECE1B1D}" destId="{67811690-BE07-4020-805C-8145AC3C37D3}" srcOrd="0" destOrd="0" presId="urn:microsoft.com/office/officeart/2005/8/layout/orgChart1"/>
    <dgm:cxn modelId="{28BC149C-AB33-49C8-BA94-4B25F31E4733}" type="presParOf" srcId="{C462B3DF-F9B9-44A4-8BC1-27F39ECE1B1D}" destId="{D49EF524-E503-4822-9AD7-1128B413328F}" srcOrd="1" destOrd="0" presId="urn:microsoft.com/office/officeart/2005/8/layout/orgChart1"/>
    <dgm:cxn modelId="{E95B5B8A-0B6F-4BC8-9FF3-D26B24E35D6C}" type="presParOf" srcId="{DD3D64C6-B10A-4F28-853A-FEFD93C3B8B2}" destId="{C980CEC1-9694-494F-81D7-6166BCEA616B}" srcOrd="1" destOrd="0" presId="urn:microsoft.com/office/officeart/2005/8/layout/orgChart1"/>
    <dgm:cxn modelId="{370EE27C-60D4-46C3-B7E3-D0338511615D}" type="presParOf" srcId="{DD3D64C6-B10A-4F28-853A-FEFD93C3B8B2}" destId="{3657846E-58D4-4601-9B1B-6108993A75FC}" srcOrd="2" destOrd="0" presId="urn:microsoft.com/office/officeart/2005/8/layout/orgChart1"/>
    <dgm:cxn modelId="{24AF3A8D-9198-4D4C-97B9-AD73EB9B317D}" type="presParOf" srcId="{327ADAE5-19B3-43DC-B29A-2F66B8C5FCCB}" destId="{939BE3BF-E73B-4683-953B-F91D8A55F557}" srcOrd="4" destOrd="0" presId="urn:microsoft.com/office/officeart/2005/8/layout/orgChart1"/>
    <dgm:cxn modelId="{3700BC63-606A-42A1-8807-F5D474CE95FB}" type="presParOf" srcId="{327ADAE5-19B3-43DC-B29A-2F66B8C5FCCB}" destId="{DCAD03AC-2ECC-4F8F-BE6C-062BC9C3E91B}" srcOrd="5" destOrd="0" presId="urn:microsoft.com/office/officeart/2005/8/layout/orgChart1"/>
    <dgm:cxn modelId="{FBFDDB1E-D59F-4C10-9AFF-E9A539B1A964}" type="presParOf" srcId="{DCAD03AC-2ECC-4F8F-BE6C-062BC9C3E91B}" destId="{F485056E-4AEF-4182-8B7E-F382F8A250E9}" srcOrd="0" destOrd="0" presId="urn:microsoft.com/office/officeart/2005/8/layout/orgChart1"/>
    <dgm:cxn modelId="{3939D3F7-FD04-49DB-867D-0F43F0C64BB0}" type="presParOf" srcId="{F485056E-4AEF-4182-8B7E-F382F8A250E9}" destId="{97187A13-9B92-488E-BB13-C80F12B75355}" srcOrd="0" destOrd="0" presId="urn:microsoft.com/office/officeart/2005/8/layout/orgChart1"/>
    <dgm:cxn modelId="{C1962920-E90B-47F4-8EBC-4FE4F8521D28}" type="presParOf" srcId="{F485056E-4AEF-4182-8B7E-F382F8A250E9}" destId="{0222A666-C20E-48E7-A001-17765A54C4B4}" srcOrd="1" destOrd="0" presId="urn:microsoft.com/office/officeart/2005/8/layout/orgChart1"/>
    <dgm:cxn modelId="{52B2BF8E-D0FE-4537-80E4-07A3B3606F9A}" type="presParOf" srcId="{DCAD03AC-2ECC-4F8F-BE6C-062BC9C3E91B}" destId="{9FF75AD2-0C4A-4412-BE5E-897DEE45B968}" srcOrd="1" destOrd="0" presId="urn:microsoft.com/office/officeart/2005/8/layout/orgChart1"/>
    <dgm:cxn modelId="{8FFE5E16-672B-4FEF-B899-FED718EE7909}" type="presParOf" srcId="{DCAD03AC-2ECC-4F8F-BE6C-062BC9C3E91B}" destId="{5BC24A71-1A47-4867-BB3B-C20F9A42C350}" srcOrd="2" destOrd="0" presId="urn:microsoft.com/office/officeart/2005/8/layout/orgChart1"/>
    <dgm:cxn modelId="{944AC0DD-CAF3-4CA9-8634-D52932A7A27B}" type="presParOf" srcId="{683B5A1A-7639-4198-B720-4C6DB03AC1FF}" destId="{E5224799-2BE0-41B5-9141-8B117FBF2E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946E3-68AA-4CD9-B559-BDA9628A10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2A62493-2ED5-436F-B482-58168E65DD56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None/>
            <a:tabLst/>
          </a:pPr>
          <a:r>
            <a: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Воды суши</a:t>
          </a:r>
        </a:p>
      </dgm:t>
    </dgm:pt>
    <dgm:pt modelId="{6CFE40D9-94B6-4DB1-9D5A-74185187D9F2}" type="parTrans" cxnId="{9CBEE900-D43F-4DF2-9A04-CC4A84A26D3D}">
      <dgm:prSet/>
      <dgm:spPr/>
      <dgm:t>
        <a:bodyPr/>
        <a:lstStyle/>
        <a:p>
          <a:endParaRPr lang="ru-RU"/>
        </a:p>
      </dgm:t>
    </dgm:pt>
    <dgm:pt modelId="{2006498E-ABA3-403E-B486-7A149A2D31D9}" type="sibTrans" cxnId="{9CBEE900-D43F-4DF2-9A04-CC4A84A26D3D}">
      <dgm:prSet/>
      <dgm:spPr/>
      <dgm:t>
        <a:bodyPr/>
        <a:lstStyle/>
        <a:p>
          <a:endParaRPr lang="ru-RU"/>
        </a:p>
      </dgm:t>
    </dgm:pt>
    <dgm:pt modelId="{7FAD2C34-E00B-4900-8D00-91AA4D5F2D7F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None/>
            <a:tabLst/>
          </a:pP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Поверхностные воды</a:t>
          </a:r>
        </a:p>
      </dgm:t>
    </dgm:pt>
    <dgm:pt modelId="{6C2DA790-CFC7-4428-A479-6D6C672CE6F7}" type="parTrans" cxnId="{BCA71758-AFE8-4977-9AF7-9E010A5A38C6}">
      <dgm:prSet/>
      <dgm:spPr/>
      <dgm:t>
        <a:bodyPr/>
        <a:lstStyle/>
        <a:p>
          <a:endParaRPr lang="ru-RU"/>
        </a:p>
      </dgm:t>
    </dgm:pt>
    <dgm:pt modelId="{C9FAABFB-4909-4716-8750-A46A9CBD0F9F}" type="sibTrans" cxnId="{BCA71758-AFE8-4977-9AF7-9E010A5A38C6}">
      <dgm:prSet/>
      <dgm:spPr/>
      <dgm:t>
        <a:bodyPr/>
        <a:lstStyle/>
        <a:p>
          <a:endParaRPr lang="ru-RU"/>
        </a:p>
      </dgm:t>
    </dgm:pt>
    <dgm:pt modelId="{013E36D1-4F2F-40B9-BFF5-1C56E5222888}">
      <dgm:prSet custT="1"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rId1" action="ppaction://hlinksldjump"/>
            </a:rPr>
            <a:t>Реки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rId2" action="ppaction://hlinksldjump"/>
            </a:rPr>
            <a:t>Озера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rId3" action="ppaction://hlinksldjump"/>
            </a:rPr>
            <a:t>Ледники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Болота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F7735BE-B590-4BE6-B056-B4BFBF1FBDE0}" type="parTrans" cxnId="{D77E6780-21F0-4C62-902D-4A0C91E531CE}">
      <dgm:prSet/>
      <dgm:spPr/>
      <dgm:t>
        <a:bodyPr/>
        <a:lstStyle/>
        <a:p>
          <a:endParaRPr lang="ru-RU"/>
        </a:p>
      </dgm:t>
    </dgm:pt>
    <dgm:pt modelId="{BFF1FEBC-54C5-4223-8335-EDD6EB4E024D}" type="sibTrans" cxnId="{D77E6780-21F0-4C62-902D-4A0C91E531CE}">
      <dgm:prSet/>
      <dgm:spPr/>
      <dgm:t>
        <a:bodyPr/>
        <a:lstStyle/>
        <a:p>
          <a:endParaRPr lang="ru-RU"/>
        </a:p>
      </dgm:t>
    </dgm:pt>
    <dgm:pt modelId="{BC80A73C-57F3-48B1-BD4C-B2D6211481E5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None/>
            <a:tabLst/>
          </a:pP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Подземные воды</a:t>
          </a:r>
        </a:p>
      </dgm:t>
    </dgm:pt>
    <dgm:pt modelId="{B2DD8938-1C26-444A-ABE1-3202F9781CFB}" type="parTrans" cxnId="{A2195AB9-E394-4BC7-8F2E-0EFBA340522C}">
      <dgm:prSet/>
      <dgm:spPr/>
      <dgm:t>
        <a:bodyPr/>
        <a:lstStyle/>
        <a:p>
          <a:endParaRPr lang="ru-RU"/>
        </a:p>
      </dgm:t>
    </dgm:pt>
    <dgm:pt modelId="{88614884-44AC-4597-BCAA-AF4755BD6F08}" type="sibTrans" cxnId="{A2195AB9-E394-4BC7-8F2E-0EFBA340522C}">
      <dgm:prSet/>
      <dgm:spPr/>
      <dgm:t>
        <a:bodyPr/>
        <a:lstStyle/>
        <a:p>
          <a:endParaRPr lang="ru-RU"/>
        </a:p>
      </dgm:t>
    </dgm:pt>
    <dgm:pt modelId="{1D627FC5-0AF2-4338-9A04-59E0B66A4B29}" type="pres">
      <dgm:prSet presAssocID="{A1A946E3-68AA-4CD9-B559-BDA9628A10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69435E-2B33-40CB-9794-73D495BEF674}" type="pres">
      <dgm:prSet presAssocID="{D2A62493-2ED5-436F-B482-58168E65DD56}" presName="hierRoot1" presStyleCnt="0">
        <dgm:presLayoutVars>
          <dgm:hierBranch/>
        </dgm:presLayoutVars>
      </dgm:prSet>
      <dgm:spPr/>
    </dgm:pt>
    <dgm:pt modelId="{AD43E2A8-8E88-4D27-910C-0091ED9F7622}" type="pres">
      <dgm:prSet presAssocID="{D2A62493-2ED5-436F-B482-58168E65DD56}" presName="rootComposite1" presStyleCnt="0"/>
      <dgm:spPr/>
    </dgm:pt>
    <dgm:pt modelId="{B20A7AE2-230B-4E0D-A21D-50363A3BC006}" type="pres">
      <dgm:prSet presAssocID="{D2A62493-2ED5-436F-B482-58168E65DD5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1ABE0-29CE-4247-9DC6-1CF230167CD7}" type="pres">
      <dgm:prSet presAssocID="{D2A62493-2ED5-436F-B482-58168E65DD5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2336331-047A-4A7C-A347-12E4FB16E663}" type="pres">
      <dgm:prSet presAssocID="{D2A62493-2ED5-436F-B482-58168E65DD56}" presName="hierChild2" presStyleCnt="0"/>
      <dgm:spPr/>
    </dgm:pt>
    <dgm:pt modelId="{CFDABFA7-BFA9-445A-907B-15BCE1CA0042}" type="pres">
      <dgm:prSet presAssocID="{6C2DA790-CFC7-4428-A479-6D6C672CE6F7}" presName="Name35" presStyleLbl="parChTrans1D2" presStyleIdx="0" presStyleCnt="2"/>
      <dgm:spPr/>
      <dgm:t>
        <a:bodyPr/>
        <a:lstStyle/>
        <a:p>
          <a:endParaRPr lang="ru-RU"/>
        </a:p>
      </dgm:t>
    </dgm:pt>
    <dgm:pt modelId="{9216BC1E-DAF0-4F38-9FCD-F6870F7401D7}" type="pres">
      <dgm:prSet presAssocID="{7FAD2C34-E00B-4900-8D00-91AA4D5F2D7F}" presName="hierRoot2" presStyleCnt="0">
        <dgm:presLayoutVars>
          <dgm:hierBranch/>
        </dgm:presLayoutVars>
      </dgm:prSet>
      <dgm:spPr/>
    </dgm:pt>
    <dgm:pt modelId="{F6B9C075-8CF2-4E77-A1D3-7AE1F963862D}" type="pres">
      <dgm:prSet presAssocID="{7FAD2C34-E00B-4900-8D00-91AA4D5F2D7F}" presName="rootComposite" presStyleCnt="0"/>
      <dgm:spPr/>
    </dgm:pt>
    <dgm:pt modelId="{B0E854BE-85B9-4CA9-A911-B966CE308573}" type="pres">
      <dgm:prSet presAssocID="{7FAD2C34-E00B-4900-8D00-91AA4D5F2D7F}" presName="rootText" presStyleLbl="node2" presStyleIdx="0" presStyleCnt="2" custScaleX="158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35F15-1736-411A-AEEB-E95D0DCDFE89}" type="pres">
      <dgm:prSet presAssocID="{7FAD2C34-E00B-4900-8D00-91AA4D5F2D7F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9544AC-B26D-470B-89A6-A2708F30DD50}" type="pres">
      <dgm:prSet presAssocID="{7FAD2C34-E00B-4900-8D00-91AA4D5F2D7F}" presName="hierChild4" presStyleCnt="0"/>
      <dgm:spPr/>
    </dgm:pt>
    <dgm:pt modelId="{DE8D8DE9-9797-4818-B56F-E48D5BBEEBB2}" type="pres">
      <dgm:prSet presAssocID="{DF7735BE-B590-4BE6-B056-B4BFBF1FBDE0}" presName="Name35" presStyleLbl="parChTrans1D3" presStyleIdx="0" presStyleCnt="1"/>
      <dgm:spPr/>
      <dgm:t>
        <a:bodyPr/>
        <a:lstStyle/>
        <a:p>
          <a:endParaRPr lang="ru-RU"/>
        </a:p>
      </dgm:t>
    </dgm:pt>
    <dgm:pt modelId="{9C22866C-6A81-44AE-9B2B-F32149E5F963}" type="pres">
      <dgm:prSet presAssocID="{013E36D1-4F2F-40B9-BFF5-1C56E5222888}" presName="hierRoot2" presStyleCnt="0">
        <dgm:presLayoutVars>
          <dgm:hierBranch/>
        </dgm:presLayoutVars>
      </dgm:prSet>
      <dgm:spPr/>
    </dgm:pt>
    <dgm:pt modelId="{0B362FF1-916D-4680-A227-57EC465747CA}" type="pres">
      <dgm:prSet presAssocID="{013E36D1-4F2F-40B9-BFF5-1C56E5222888}" presName="rootComposite" presStyleCnt="0"/>
      <dgm:spPr/>
    </dgm:pt>
    <dgm:pt modelId="{FE9EAD98-C7B7-409F-ABDE-2EA3779B7FF6}" type="pres">
      <dgm:prSet presAssocID="{013E36D1-4F2F-40B9-BFF5-1C56E5222888}" presName="rootText" presStyleLbl="node3" presStyleIdx="0" presStyleCnt="1" custScaleY="120694" custLinFactNeighborX="2313" custLinFactNeighborY="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0E4B15-3D29-4497-A47F-441E4B508BCD}" type="pres">
      <dgm:prSet presAssocID="{013E36D1-4F2F-40B9-BFF5-1C56E5222888}" presName="rootConnector" presStyleLbl="node3" presStyleIdx="0" presStyleCnt="1"/>
      <dgm:spPr/>
      <dgm:t>
        <a:bodyPr/>
        <a:lstStyle/>
        <a:p>
          <a:endParaRPr lang="ru-RU"/>
        </a:p>
      </dgm:t>
    </dgm:pt>
    <dgm:pt modelId="{52320D55-BDA3-41ED-84C7-164D04713D4B}" type="pres">
      <dgm:prSet presAssocID="{013E36D1-4F2F-40B9-BFF5-1C56E5222888}" presName="hierChild4" presStyleCnt="0"/>
      <dgm:spPr/>
    </dgm:pt>
    <dgm:pt modelId="{86E19084-E74D-4B1E-A6B6-E23F2657EE65}" type="pres">
      <dgm:prSet presAssocID="{013E36D1-4F2F-40B9-BFF5-1C56E5222888}" presName="hierChild5" presStyleCnt="0"/>
      <dgm:spPr/>
    </dgm:pt>
    <dgm:pt modelId="{F5F1F65A-AC40-4FBD-A37F-021B4241C6F8}" type="pres">
      <dgm:prSet presAssocID="{7FAD2C34-E00B-4900-8D00-91AA4D5F2D7F}" presName="hierChild5" presStyleCnt="0"/>
      <dgm:spPr/>
    </dgm:pt>
    <dgm:pt modelId="{E5172814-5976-4D55-AC3C-8F7B112EEDCF}" type="pres">
      <dgm:prSet presAssocID="{B2DD8938-1C26-444A-ABE1-3202F9781CFB}" presName="Name35" presStyleLbl="parChTrans1D2" presStyleIdx="1" presStyleCnt="2"/>
      <dgm:spPr/>
      <dgm:t>
        <a:bodyPr/>
        <a:lstStyle/>
        <a:p>
          <a:endParaRPr lang="ru-RU"/>
        </a:p>
      </dgm:t>
    </dgm:pt>
    <dgm:pt modelId="{7E55B7F8-84B2-45F3-9C87-C21AD7BA5F60}" type="pres">
      <dgm:prSet presAssocID="{BC80A73C-57F3-48B1-BD4C-B2D6211481E5}" presName="hierRoot2" presStyleCnt="0">
        <dgm:presLayoutVars>
          <dgm:hierBranch/>
        </dgm:presLayoutVars>
      </dgm:prSet>
      <dgm:spPr/>
    </dgm:pt>
    <dgm:pt modelId="{7B9C6100-37BA-47F2-93E8-20F759EF0C5D}" type="pres">
      <dgm:prSet presAssocID="{BC80A73C-57F3-48B1-BD4C-B2D6211481E5}" presName="rootComposite" presStyleCnt="0"/>
      <dgm:spPr/>
    </dgm:pt>
    <dgm:pt modelId="{CD8A6D69-E21E-48AA-94E1-FCD88E10AAB7}" type="pres">
      <dgm:prSet presAssocID="{BC80A73C-57F3-48B1-BD4C-B2D6211481E5}" presName="rootText" presStyleLbl="node2" presStyleIdx="1" presStyleCnt="2" custScaleX="139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FD466-9944-42FB-8B98-720A46CA3652}" type="pres">
      <dgm:prSet presAssocID="{BC80A73C-57F3-48B1-BD4C-B2D6211481E5}" presName="rootConnector" presStyleLbl="node2" presStyleIdx="1" presStyleCnt="2"/>
      <dgm:spPr/>
      <dgm:t>
        <a:bodyPr/>
        <a:lstStyle/>
        <a:p>
          <a:endParaRPr lang="ru-RU"/>
        </a:p>
      </dgm:t>
    </dgm:pt>
    <dgm:pt modelId="{E5CE9B11-CD45-4575-8B38-A617EFBA3A83}" type="pres">
      <dgm:prSet presAssocID="{BC80A73C-57F3-48B1-BD4C-B2D6211481E5}" presName="hierChild4" presStyleCnt="0"/>
      <dgm:spPr/>
    </dgm:pt>
    <dgm:pt modelId="{F58E4A3E-A14D-4FB7-BC96-2DE1CDEC85DF}" type="pres">
      <dgm:prSet presAssocID="{BC80A73C-57F3-48B1-BD4C-B2D6211481E5}" presName="hierChild5" presStyleCnt="0"/>
      <dgm:spPr/>
    </dgm:pt>
    <dgm:pt modelId="{9FBB65F9-DC5B-45FC-8A1A-B36186AC3085}" type="pres">
      <dgm:prSet presAssocID="{D2A62493-2ED5-436F-B482-58168E65DD56}" presName="hierChild3" presStyleCnt="0"/>
      <dgm:spPr/>
    </dgm:pt>
  </dgm:ptLst>
  <dgm:cxnLst>
    <dgm:cxn modelId="{C35E56C4-A6B9-4193-ADFE-EA70002EF49B}" type="presOf" srcId="{BC80A73C-57F3-48B1-BD4C-B2D6211481E5}" destId="{6D4FD466-9944-42FB-8B98-720A46CA3652}" srcOrd="1" destOrd="0" presId="urn:microsoft.com/office/officeart/2005/8/layout/orgChart1"/>
    <dgm:cxn modelId="{79E4C545-F9E2-4E9A-89D7-22745DEB6120}" type="presOf" srcId="{D2A62493-2ED5-436F-B482-58168E65DD56}" destId="{B20A7AE2-230B-4E0D-A21D-50363A3BC006}" srcOrd="0" destOrd="0" presId="urn:microsoft.com/office/officeart/2005/8/layout/orgChart1"/>
    <dgm:cxn modelId="{04C5F2D0-822B-451E-94CB-456493722B39}" type="presOf" srcId="{013E36D1-4F2F-40B9-BFF5-1C56E5222888}" destId="{FE9EAD98-C7B7-409F-ABDE-2EA3779B7FF6}" srcOrd="0" destOrd="0" presId="urn:microsoft.com/office/officeart/2005/8/layout/orgChart1"/>
    <dgm:cxn modelId="{34D54F79-4F47-4A8C-A199-4226D28A45F0}" type="presOf" srcId="{A1A946E3-68AA-4CD9-B559-BDA9628A1043}" destId="{1D627FC5-0AF2-4338-9A04-59E0B66A4B29}" srcOrd="0" destOrd="0" presId="urn:microsoft.com/office/officeart/2005/8/layout/orgChart1"/>
    <dgm:cxn modelId="{A2195AB9-E394-4BC7-8F2E-0EFBA340522C}" srcId="{D2A62493-2ED5-436F-B482-58168E65DD56}" destId="{BC80A73C-57F3-48B1-BD4C-B2D6211481E5}" srcOrd="1" destOrd="0" parTransId="{B2DD8938-1C26-444A-ABE1-3202F9781CFB}" sibTransId="{88614884-44AC-4597-BCAA-AF4755BD6F08}"/>
    <dgm:cxn modelId="{7F033DC1-9D37-4878-BEDD-9626B720919E}" type="presOf" srcId="{013E36D1-4F2F-40B9-BFF5-1C56E5222888}" destId="{4C0E4B15-3D29-4497-A47F-441E4B508BCD}" srcOrd="1" destOrd="0" presId="urn:microsoft.com/office/officeart/2005/8/layout/orgChart1"/>
    <dgm:cxn modelId="{2B1F56BF-81F9-485F-88ED-2531C381B6F6}" type="presOf" srcId="{BC80A73C-57F3-48B1-BD4C-B2D6211481E5}" destId="{CD8A6D69-E21E-48AA-94E1-FCD88E10AAB7}" srcOrd="0" destOrd="0" presId="urn:microsoft.com/office/officeart/2005/8/layout/orgChart1"/>
    <dgm:cxn modelId="{3EAD8A63-6196-4CC7-B13C-C8E43A168105}" type="presOf" srcId="{7FAD2C34-E00B-4900-8D00-91AA4D5F2D7F}" destId="{BF735F15-1736-411A-AEEB-E95D0DCDFE89}" srcOrd="1" destOrd="0" presId="urn:microsoft.com/office/officeart/2005/8/layout/orgChart1"/>
    <dgm:cxn modelId="{C987214F-849B-439C-8243-D0A1D3B2E048}" type="presOf" srcId="{B2DD8938-1C26-444A-ABE1-3202F9781CFB}" destId="{E5172814-5976-4D55-AC3C-8F7B112EEDCF}" srcOrd="0" destOrd="0" presId="urn:microsoft.com/office/officeart/2005/8/layout/orgChart1"/>
    <dgm:cxn modelId="{BCA71758-AFE8-4977-9AF7-9E010A5A38C6}" srcId="{D2A62493-2ED5-436F-B482-58168E65DD56}" destId="{7FAD2C34-E00B-4900-8D00-91AA4D5F2D7F}" srcOrd="0" destOrd="0" parTransId="{6C2DA790-CFC7-4428-A479-6D6C672CE6F7}" sibTransId="{C9FAABFB-4909-4716-8750-A46A9CBD0F9F}"/>
    <dgm:cxn modelId="{400862E6-7595-4828-B26A-2DF7632AB74E}" type="presOf" srcId="{DF7735BE-B590-4BE6-B056-B4BFBF1FBDE0}" destId="{DE8D8DE9-9797-4818-B56F-E48D5BBEEBB2}" srcOrd="0" destOrd="0" presId="urn:microsoft.com/office/officeart/2005/8/layout/orgChart1"/>
    <dgm:cxn modelId="{9CBEE900-D43F-4DF2-9A04-CC4A84A26D3D}" srcId="{A1A946E3-68AA-4CD9-B559-BDA9628A1043}" destId="{D2A62493-2ED5-436F-B482-58168E65DD56}" srcOrd="0" destOrd="0" parTransId="{6CFE40D9-94B6-4DB1-9D5A-74185187D9F2}" sibTransId="{2006498E-ABA3-403E-B486-7A149A2D31D9}"/>
    <dgm:cxn modelId="{9A682B4E-A3D2-4992-B43B-75337ACFA147}" type="presOf" srcId="{7FAD2C34-E00B-4900-8D00-91AA4D5F2D7F}" destId="{B0E854BE-85B9-4CA9-A911-B966CE308573}" srcOrd="0" destOrd="0" presId="urn:microsoft.com/office/officeart/2005/8/layout/orgChart1"/>
    <dgm:cxn modelId="{61419DB4-CC4C-4E32-BB13-4EA8F25B1D58}" type="presOf" srcId="{6C2DA790-CFC7-4428-A479-6D6C672CE6F7}" destId="{CFDABFA7-BFA9-445A-907B-15BCE1CA0042}" srcOrd="0" destOrd="0" presId="urn:microsoft.com/office/officeart/2005/8/layout/orgChart1"/>
    <dgm:cxn modelId="{D77E6780-21F0-4C62-902D-4A0C91E531CE}" srcId="{7FAD2C34-E00B-4900-8D00-91AA4D5F2D7F}" destId="{013E36D1-4F2F-40B9-BFF5-1C56E5222888}" srcOrd="0" destOrd="0" parTransId="{DF7735BE-B590-4BE6-B056-B4BFBF1FBDE0}" sibTransId="{BFF1FEBC-54C5-4223-8335-EDD6EB4E024D}"/>
    <dgm:cxn modelId="{EC0976C3-3D76-4360-B90A-374B3B066DFB}" type="presOf" srcId="{D2A62493-2ED5-436F-B482-58168E65DD56}" destId="{2571ABE0-29CE-4247-9DC6-1CF230167CD7}" srcOrd="1" destOrd="0" presId="urn:microsoft.com/office/officeart/2005/8/layout/orgChart1"/>
    <dgm:cxn modelId="{123F7AE5-C3CB-4BD7-B86D-514BF56EC1F4}" type="presParOf" srcId="{1D627FC5-0AF2-4338-9A04-59E0B66A4B29}" destId="{DF69435E-2B33-40CB-9794-73D495BEF674}" srcOrd="0" destOrd="0" presId="urn:microsoft.com/office/officeart/2005/8/layout/orgChart1"/>
    <dgm:cxn modelId="{69C0AFB5-2FD0-4700-89D2-0D51F60F7EE1}" type="presParOf" srcId="{DF69435E-2B33-40CB-9794-73D495BEF674}" destId="{AD43E2A8-8E88-4D27-910C-0091ED9F7622}" srcOrd="0" destOrd="0" presId="urn:microsoft.com/office/officeart/2005/8/layout/orgChart1"/>
    <dgm:cxn modelId="{F3C05ED6-DEC6-4698-89B3-533699A88205}" type="presParOf" srcId="{AD43E2A8-8E88-4D27-910C-0091ED9F7622}" destId="{B20A7AE2-230B-4E0D-A21D-50363A3BC006}" srcOrd="0" destOrd="0" presId="urn:microsoft.com/office/officeart/2005/8/layout/orgChart1"/>
    <dgm:cxn modelId="{A1A4946B-722A-4234-8F7A-971F3754D5AB}" type="presParOf" srcId="{AD43E2A8-8E88-4D27-910C-0091ED9F7622}" destId="{2571ABE0-29CE-4247-9DC6-1CF230167CD7}" srcOrd="1" destOrd="0" presId="urn:microsoft.com/office/officeart/2005/8/layout/orgChart1"/>
    <dgm:cxn modelId="{1DABFD5C-E9E0-417F-8AE8-71406778C5BF}" type="presParOf" srcId="{DF69435E-2B33-40CB-9794-73D495BEF674}" destId="{12336331-047A-4A7C-A347-12E4FB16E663}" srcOrd="1" destOrd="0" presId="urn:microsoft.com/office/officeart/2005/8/layout/orgChart1"/>
    <dgm:cxn modelId="{EB3057CE-1B03-4BA1-B410-48874E2FEF07}" type="presParOf" srcId="{12336331-047A-4A7C-A347-12E4FB16E663}" destId="{CFDABFA7-BFA9-445A-907B-15BCE1CA0042}" srcOrd="0" destOrd="0" presId="urn:microsoft.com/office/officeart/2005/8/layout/orgChart1"/>
    <dgm:cxn modelId="{E6F4E510-F37A-4C22-9C49-E21ED6BE4396}" type="presParOf" srcId="{12336331-047A-4A7C-A347-12E4FB16E663}" destId="{9216BC1E-DAF0-4F38-9FCD-F6870F7401D7}" srcOrd="1" destOrd="0" presId="urn:microsoft.com/office/officeart/2005/8/layout/orgChart1"/>
    <dgm:cxn modelId="{907ED51C-453F-4FF7-9AAD-B8926C0E767E}" type="presParOf" srcId="{9216BC1E-DAF0-4F38-9FCD-F6870F7401D7}" destId="{F6B9C075-8CF2-4E77-A1D3-7AE1F963862D}" srcOrd="0" destOrd="0" presId="urn:microsoft.com/office/officeart/2005/8/layout/orgChart1"/>
    <dgm:cxn modelId="{F7595569-2102-4DE9-AE72-C71BDD9E2FFA}" type="presParOf" srcId="{F6B9C075-8CF2-4E77-A1D3-7AE1F963862D}" destId="{B0E854BE-85B9-4CA9-A911-B966CE308573}" srcOrd="0" destOrd="0" presId="urn:microsoft.com/office/officeart/2005/8/layout/orgChart1"/>
    <dgm:cxn modelId="{6B4F561D-69AA-4AFD-8DB8-9425B3700356}" type="presParOf" srcId="{F6B9C075-8CF2-4E77-A1D3-7AE1F963862D}" destId="{BF735F15-1736-411A-AEEB-E95D0DCDFE89}" srcOrd="1" destOrd="0" presId="urn:microsoft.com/office/officeart/2005/8/layout/orgChart1"/>
    <dgm:cxn modelId="{6706CFCB-3BB9-419C-8DF3-2796A7561591}" type="presParOf" srcId="{9216BC1E-DAF0-4F38-9FCD-F6870F7401D7}" destId="{A19544AC-B26D-470B-89A6-A2708F30DD50}" srcOrd="1" destOrd="0" presId="urn:microsoft.com/office/officeart/2005/8/layout/orgChart1"/>
    <dgm:cxn modelId="{BC30BC0C-C983-4DE2-A408-15A4DB0E72AC}" type="presParOf" srcId="{A19544AC-B26D-470B-89A6-A2708F30DD50}" destId="{DE8D8DE9-9797-4818-B56F-E48D5BBEEBB2}" srcOrd="0" destOrd="0" presId="urn:microsoft.com/office/officeart/2005/8/layout/orgChart1"/>
    <dgm:cxn modelId="{F05F5332-E2AF-41D6-97BF-613966AE4AB8}" type="presParOf" srcId="{A19544AC-B26D-470B-89A6-A2708F30DD50}" destId="{9C22866C-6A81-44AE-9B2B-F32149E5F963}" srcOrd="1" destOrd="0" presId="urn:microsoft.com/office/officeart/2005/8/layout/orgChart1"/>
    <dgm:cxn modelId="{4AEC4287-44A8-4C5D-985F-547E6DE81994}" type="presParOf" srcId="{9C22866C-6A81-44AE-9B2B-F32149E5F963}" destId="{0B362FF1-916D-4680-A227-57EC465747CA}" srcOrd="0" destOrd="0" presId="urn:microsoft.com/office/officeart/2005/8/layout/orgChart1"/>
    <dgm:cxn modelId="{A7B6C7BD-E212-497E-87D6-72A1D566C4E8}" type="presParOf" srcId="{0B362FF1-916D-4680-A227-57EC465747CA}" destId="{FE9EAD98-C7B7-409F-ABDE-2EA3779B7FF6}" srcOrd="0" destOrd="0" presId="urn:microsoft.com/office/officeart/2005/8/layout/orgChart1"/>
    <dgm:cxn modelId="{CDF1BA89-FE76-4737-9DE9-D6FB649D3811}" type="presParOf" srcId="{0B362FF1-916D-4680-A227-57EC465747CA}" destId="{4C0E4B15-3D29-4497-A47F-441E4B508BCD}" srcOrd="1" destOrd="0" presId="urn:microsoft.com/office/officeart/2005/8/layout/orgChart1"/>
    <dgm:cxn modelId="{D1618D8D-473D-405D-833C-FE12A672CEA9}" type="presParOf" srcId="{9C22866C-6A81-44AE-9B2B-F32149E5F963}" destId="{52320D55-BDA3-41ED-84C7-164D04713D4B}" srcOrd="1" destOrd="0" presId="urn:microsoft.com/office/officeart/2005/8/layout/orgChart1"/>
    <dgm:cxn modelId="{238D6B78-EFC7-4388-A6FB-713AB67D5181}" type="presParOf" srcId="{9C22866C-6A81-44AE-9B2B-F32149E5F963}" destId="{86E19084-E74D-4B1E-A6B6-E23F2657EE65}" srcOrd="2" destOrd="0" presId="urn:microsoft.com/office/officeart/2005/8/layout/orgChart1"/>
    <dgm:cxn modelId="{20EAC255-AA86-4E77-B2FC-CDC8FF58ED12}" type="presParOf" srcId="{9216BC1E-DAF0-4F38-9FCD-F6870F7401D7}" destId="{F5F1F65A-AC40-4FBD-A37F-021B4241C6F8}" srcOrd="2" destOrd="0" presId="urn:microsoft.com/office/officeart/2005/8/layout/orgChart1"/>
    <dgm:cxn modelId="{6DD386C8-14BE-4293-B703-AA69F8F027BD}" type="presParOf" srcId="{12336331-047A-4A7C-A347-12E4FB16E663}" destId="{E5172814-5976-4D55-AC3C-8F7B112EEDCF}" srcOrd="2" destOrd="0" presId="urn:microsoft.com/office/officeart/2005/8/layout/orgChart1"/>
    <dgm:cxn modelId="{06D7475B-98C6-4E6E-A8BC-17EB83F96CF2}" type="presParOf" srcId="{12336331-047A-4A7C-A347-12E4FB16E663}" destId="{7E55B7F8-84B2-45F3-9C87-C21AD7BA5F60}" srcOrd="3" destOrd="0" presId="urn:microsoft.com/office/officeart/2005/8/layout/orgChart1"/>
    <dgm:cxn modelId="{C4B621A3-20E3-43AB-9385-F018838F161D}" type="presParOf" srcId="{7E55B7F8-84B2-45F3-9C87-C21AD7BA5F60}" destId="{7B9C6100-37BA-47F2-93E8-20F759EF0C5D}" srcOrd="0" destOrd="0" presId="urn:microsoft.com/office/officeart/2005/8/layout/orgChart1"/>
    <dgm:cxn modelId="{4A9C9FFC-8114-4349-B119-8DF7A86ADB49}" type="presParOf" srcId="{7B9C6100-37BA-47F2-93E8-20F759EF0C5D}" destId="{CD8A6D69-E21E-48AA-94E1-FCD88E10AAB7}" srcOrd="0" destOrd="0" presId="urn:microsoft.com/office/officeart/2005/8/layout/orgChart1"/>
    <dgm:cxn modelId="{9BC1105A-CBBE-4FA7-B4BD-6A160D796E2F}" type="presParOf" srcId="{7B9C6100-37BA-47F2-93E8-20F759EF0C5D}" destId="{6D4FD466-9944-42FB-8B98-720A46CA3652}" srcOrd="1" destOrd="0" presId="urn:microsoft.com/office/officeart/2005/8/layout/orgChart1"/>
    <dgm:cxn modelId="{F0A70DEA-F999-4E43-94E3-52D91CA6B87F}" type="presParOf" srcId="{7E55B7F8-84B2-45F3-9C87-C21AD7BA5F60}" destId="{E5CE9B11-CD45-4575-8B38-A617EFBA3A83}" srcOrd="1" destOrd="0" presId="urn:microsoft.com/office/officeart/2005/8/layout/orgChart1"/>
    <dgm:cxn modelId="{26987D73-FAD1-4943-8878-9AC917C25F40}" type="presParOf" srcId="{7E55B7F8-84B2-45F3-9C87-C21AD7BA5F60}" destId="{F58E4A3E-A14D-4FB7-BC96-2DE1CDEC85DF}" srcOrd="2" destOrd="0" presId="urn:microsoft.com/office/officeart/2005/8/layout/orgChart1"/>
    <dgm:cxn modelId="{232202C3-E2AE-41CD-9C60-D6ED3DDE63AF}" type="presParOf" srcId="{DF69435E-2B33-40CB-9794-73D495BEF674}" destId="{9FBB65F9-DC5B-45FC-8A1A-B36186AC30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BE3BF-E73B-4683-953B-F91D8A55F557}">
      <dsp:nvSpPr>
        <dsp:cNvPr id="0" name=""/>
        <dsp:cNvSpPr/>
      </dsp:nvSpPr>
      <dsp:spPr>
        <a:xfrm>
          <a:off x="3995737" y="1914474"/>
          <a:ext cx="2827013" cy="490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19"/>
              </a:lnTo>
              <a:lnTo>
                <a:pt x="2827013" y="245319"/>
              </a:lnTo>
              <a:lnTo>
                <a:pt x="2827013" y="490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3EB45-EFBF-4D68-9E8E-CC6BB1686A08}">
      <dsp:nvSpPr>
        <dsp:cNvPr id="0" name=""/>
        <dsp:cNvSpPr/>
      </dsp:nvSpPr>
      <dsp:spPr>
        <a:xfrm>
          <a:off x="3950017" y="1914474"/>
          <a:ext cx="91440" cy="490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D0DC4-5861-4BD6-88B6-2971089A129B}">
      <dsp:nvSpPr>
        <dsp:cNvPr id="0" name=""/>
        <dsp:cNvSpPr/>
      </dsp:nvSpPr>
      <dsp:spPr>
        <a:xfrm>
          <a:off x="1168187" y="1914474"/>
          <a:ext cx="2827550" cy="461363"/>
        </a:xfrm>
        <a:custGeom>
          <a:avLst/>
          <a:gdLst/>
          <a:ahLst/>
          <a:cxnLst/>
          <a:rect l="0" t="0" r="0" b="0"/>
          <a:pathLst>
            <a:path>
              <a:moveTo>
                <a:pt x="2827550" y="0"/>
              </a:moveTo>
              <a:lnTo>
                <a:pt x="2827550" y="216044"/>
              </a:lnTo>
              <a:lnTo>
                <a:pt x="0" y="216044"/>
              </a:lnTo>
              <a:lnTo>
                <a:pt x="0" y="461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07354-07CA-455E-8771-7BA3ACC97F05}">
      <dsp:nvSpPr>
        <dsp:cNvPr id="0" name=""/>
        <dsp:cNvSpPr/>
      </dsp:nvSpPr>
      <dsp:spPr>
        <a:xfrm>
          <a:off x="2827550" y="746286"/>
          <a:ext cx="2336374" cy="1168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800" b="1" i="0" u="none" strike="noStrike" kern="1200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  <a:hlinkClick xmlns:r="http://schemas.openxmlformats.org/officeDocument/2006/relationships" r:id="" action="ppaction://hlinksldjump"/>
            </a:rPr>
            <a:t>Мировой океан</a:t>
          </a:r>
          <a:endParaRPr kumimoji="0" lang="ru-RU" sz="3800" b="1" i="0" u="none" strike="noStrike" kern="1200" cap="none" normalizeH="0" baseline="0" dirty="0" smtClean="0">
            <a:ln>
              <a:noFill/>
            </a:ln>
            <a:solidFill>
              <a:srgbClr val="CC3300"/>
            </a:solidFill>
            <a:effectLst/>
            <a:latin typeface="Arial" charset="0"/>
          </a:endParaRPr>
        </a:p>
      </dsp:txBody>
      <dsp:txXfrm>
        <a:off x="2827550" y="746286"/>
        <a:ext cx="2336374" cy="1168187"/>
      </dsp:txXfrm>
    </dsp:sp>
    <dsp:sp modelId="{05BA7DFF-7DE0-4B5A-AE35-081E585A6D22}">
      <dsp:nvSpPr>
        <dsp:cNvPr id="0" name=""/>
        <dsp:cNvSpPr/>
      </dsp:nvSpPr>
      <dsp:spPr>
        <a:xfrm>
          <a:off x="0" y="2375838"/>
          <a:ext cx="2336374" cy="1168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океаны</a:t>
          </a:r>
        </a:p>
      </dsp:txBody>
      <dsp:txXfrm>
        <a:off x="0" y="2375838"/>
        <a:ext cx="2336374" cy="1168187"/>
      </dsp:txXfrm>
    </dsp:sp>
    <dsp:sp modelId="{67811690-BE07-4020-805C-8145AC3C37D3}">
      <dsp:nvSpPr>
        <dsp:cNvPr id="0" name=""/>
        <dsp:cNvSpPr/>
      </dsp:nvSpPr>
      <dsp:spPr>
        <a:xfrm>
          <a:off x="2827550" y="2405112"/>
          <a:ext cx="2336374" cy="1168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моря</a:t>
          </a:r>
        </a:p>
      </dsp:txBody>
      <dsp:txXfrm>
        <a:off x="2827550" y="2405112"/>
        <a:ext cx="2336374" cy="1168187"/>
      </dsp:txXfrm>
    </dsp:sp>
    <dsp:sp modelId="{97187A13-9B92-488E-BB13-C80F12B75355}">
      <dsp:nvSpPr>
        <dsp:cNvPr id="0" name=""/>
        <dsp:cNvSpPr/>
      </dsp:nvSpPr>
      <dsp:spPr>
        <a:xfrm>
          <a:off x="5654563" y="2405112"/>
          <a:ext cx="2336374" cy="1168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заливы</a:t>
          </a:r>
        </a:p>
      </dsp:txBody>
      <dsp:txXfrm>
        <a:off x="5654563" y="2405112"/>
        <a:ext cx="2336374" cy="1168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72814-5976-4D55-AC3C-8F7B112EEDCF}">
      <dsp:nvSpPr>
        <dsp:cNvPr id="0" name=""/>
        <dsp:cNvSpPr/>
      </dsp:nvSpPr>
      <dsp:spPr>
        <a:xfrm>
          <a:off x="3960626" y="1395077"/>
          <a:ext cx="2231645" cy="520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23"/>
              </a:lnTo>
              <a:lnTo>
                <a:pt x="2231645" y="260423"/>
              </a:lnTo>
              <a:lnTo>
                <a:pt x="2231645" y="520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D8DE9-9797-4818-B56F-E48D5BBEEBB2}">
      <dsp:nvSpPr>
        <dsp:cNvPr id="0" name=""/>
        <dsp:cNvSpPr/>
      </dsp:nvSpPr>
      <dsp:spPr>
        <a:xfrm>
          <a:off x="1929497" y="3156038"/>
          <a:ext cx="91440" cy="531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373"/>
              </a:lnTo>
              <a:lnTo>
                <a:pt x="103087" y="271373"/>
              </a:lnTo>
              <a:lnTo>
                <a:pt x="103087" y="531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ABFA7-BFA9-445A-907B-15BCE1CA0042}">
      <dsp:nvSpPr>
        <dsp:cNvPr id="0" name=""/>
        <dsp:cNvSpPr/>
      </dsp:nvSpPr>
      <dsp:spPr>
        <a:xfrm>
          <a:off x="1975217" y="1395077"/>
          <a:ext cx="1985408" cy="520847"/>
        </a:xfrm>
        <a:custGeom>
          <a:avLst/>
          <a:gdLst/>
          <a:ahLst/>
          <a:cxnLst/>
          <a:rect l="0" t="0" r="0" b="0"/>
          <a:pathLst>
            <a:path>
              <a:moveTo>
                <a:pt x="1985408" y="0"/>
              </a:moveTo>
              <a:lnTo>
                <a:pt x="1985408" y="260423"/>
              </a:lnTo>
              <a:lnTo>
                <a:pt x="0" y="260423"/>
              </a:lnTo>
              <a:lnTo>
                <a:pt x="0" y="520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A7AE2-230B-4E0D-A21D-50363A3BC006}">
      <dsp:nvSpPr>
        <dsp:cNvPr id="0" name=""/>
        <dsp:cNvSpPr/>
      </dsp:nvSpPr>
      <dsp:spPr>
        <a:xfrm>
          <a:off x="2720513" y="154964"/>
          <a:ext cx="2480225" cy="1240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None/>
            <a:tabLst/>
          </a:pPr>
          <a:r>
            <a:rPr kumimoji="0" lang="ru-RU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Воды суши</a:t>
          </a:r>
        </a:p>
      </dsp:txBody>
      <dsp:txXfrm>
        <a:off x="2720513" y="154964"/>
        <a:ext cx="2480225" cy="1240112"/>
      </dsp:txXfrm>
    </dsp:sp>
    <dsp:sp modelId="{B0E854BE-85B9-4CA9-A911-B966CE308573}">
      <dsp:nvSpPr>
        <dsp:cNvPr id="0" name=""/>
        <dsp:cNvSpPr/>
      </dsp:nvSpPr>
      <dsp:spPr>
        <a:xfrm>
          <a:off x="3995" y="1915925"/>
          <a:ext cx="3942443" cy="1240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Поверхностные воды</a:t>
          </a:r>
        </a:p>
      </dsp:txBody>
      <dsp:txXfrm>
        <a:off x="3995" y="1915925"/>
        <a:ext cx="3942443" cy="1240112"/>
      </dsp:txXfrm>
    </dsp:sp>
    <dsp:sp modelId="{FE9EAD98-C7B7-409F-ABDE-2EA3779B7FF6}">
      <dsp:nvSpPr>
        <dsp:cNvPr id="0" name=""/>
        <dsp:cNvSpPr/>
      </dsp:nvSpPr>
      <dsp:spPr>
        <a:xfrm>
          <a:off x="792472" y="3687835"/>
          <a:ext cx="2480225" cy="1496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hlinksldjump"/>
            </a:rPr>
            <a:t>Реки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hlinksldjump"/>
            </a:rPr>
            <a:t>Озера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hlinksldjump"/>
            </a:rPr>
            <a:t>Ледники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AutoNum type="arabicPeriod"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xmlns:r="http://schemas.openxmlformats.org/officeDocument/2006/relationships" r:id="" action="ppaction://noaction"/>
            </a:rPr>
            <a:t>Болота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792472" y="3687835"/>
        <a:ext cx="2480225" cy="1496741"/>
      </dsp:txXfrm>
    </dsp:sp>
    <dsp:sp modelId="{CD8A6D69-E21E-48AA-94E1-FCD88E10AAB7}">
      <dsp:nvSpPr>
        <dsp:cNvPr id="0" name=""/>
        <dsp:cNvSpPr/>
      </dsp:nvSpPr>
      <dsp:spPr>
        <a:xfrm>
          <a:off x="4467286" y="1915925"/>
          <a:ext cx="3449969" cy="1240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00"/>
            </a:buClr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Подземные воды</a:t>
          </a:r>
        </a:p>
      </dsp:txBody>
      <dsp:txXfrm>
        <a:off x="4467286" y="1915925"/>
        <a:ext cx="3449969" cy="1240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795B-8A7A-45FE-977C-7692CCA6EC4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929CA-5C0B-4C11-BE2F-2A0FC05A0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3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29CA-5C0B-4C11-BE2F-2A0FC05A06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3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9671-8467-4971-8DB8-E807A7E4FBA8}" type="datetime1">
              <a:rPr lang="ru-RU" smtClean="0"/>
              <a:t>06.02.2017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1FC-0899-47DB-98AB-44614D70F15A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5095-9A58-4DB4-9A71-CA92CB797203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7B2-136E-49C0-B7B5-C120BC086F64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41CF-EBBE-4AC3-B463-6A6AC1DE3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2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C152-0B58-415A-8975-737B4FB2072E}" type="datetime1">
              <a:rPr lang="ru-RU" smtClean="0"/>
              <a:t>06.02.2017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77D9-E92E-469C-984D-33C1A5064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78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52AA-A5BE-4EAE-A141-B5D0DDCDA74A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A2FC-7B66-4FAA-819D-68AFEE12D01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6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6E34-41DB-4AC2-8B4A-CABEC23E4C2C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A431-1814-43F3-BA47-78BD82D1CD0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0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B34F-426D-4905-B20C-912082706E3E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213B-A857-4F88-9668-5511DE92D87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12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282F-ADD7-4721-A91D-9139648756BA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0C00-116D-4F7A-B1E2-FA3C65CDE3B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2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33CB-0486-4039-9D28-22D26DFDF90A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67D7-8E21-4BAA-BB87-0D8F9CC1B55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3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E6D79-91BB-43E3-BDF2-1604A14B6E5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615F-FC30-4B98-B88C-7E93848DDDD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2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B114-6BD4-4E73-914C-67EC1810FDB8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B357-63DA-49E9-B614-02CF6BC4212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C456-3C4C-41F4-941F-D54C38F2596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80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CEEB-3EF3-4F43-88B1-3D781F7407A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5FF2-CEFC-4E5B-B9F8-CCE28A63F97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43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033B-8C44-45C7-839E-3B6A0373B12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3F24-F0AB-4664-AF24-FF0073B8A9A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23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A581-2945-4B4A-9111-EEEC9193563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E046-78C8-4A0C-BC09-EFFAF09AE28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2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F0CE-5052-4C55-BD95-8A5C0C38D3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D11A-E8C1-4AEB-9396-507C3AA7E0E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8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3D0-9C7D-47C9-8871-F3A3A3F5C481}" type="datetime1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DD37-342B-46A7-9099-FB27E3BE1ADD}" type="datetime1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513E-3587-4F3F-9688-A44C5AB5A8B4}" type="datetime1">
              <a:rPr lang="ru-RU" smtClean="0"/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91D1-4CDF-44AC-B0CF-185D747A303A}" type="datetime1">
              <a:rPr lang="ru-RU" smtClean="0"/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EF3B-F210-4BC3-865F-D70213219747}" type="datetime1">
              <a:rPr lang="ru-RU" smtClean="0"/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EACD-EE54-4F0B-8C51-A7F884C11C69}" type="datetime1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5155-166E-4A19-80D3-89B9D5FCF37D}" type="datetime1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31BD63-6931-4A8A-B1BC-06E446B458C0}" type="datetime1">
              <a:rPr lang="ru-RU" smtClean="0"/>
              <a:t>06.02.2017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A860C-A096-4405-BDA9-5C1DDBBAC7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06.02.2017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FE774-2C1E-4E7C-B4F4-6E2DB99D701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6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Строение земного шара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1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Мировой круговорот воды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409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вы думаете какие существуют причины исследования морских глубин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"/>
            <a:ext cx="9144000" cy="685800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0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3276600"/>
          </a:xfrm>
        </p:spPr>
        <p:txBody>
          <a:bodyPr/>
          <a:lstStyle/>
          <a:p>
            <a:pPr algn="just"/>
            <a:r>
              <a:rPr lang="ru-RU" sz="2800" b="1" smtClean="0"/>
              <a:t>Уникальное географическое  положение России обусловливало особое отношение к мореплаванию и стимулировало развитие судоходства. Средства морского транспорта под влиянием научно-технического прогресса непрерывно совершенствуются: растет грузоподъемность судов, их скорость, безопасность.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42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just"/>
            <a:r>
              <a:rPr lang="ru-RU" sz="4800" b="1" dirty="0"/>
              <a:t>История развития судоходства</a:t>
            </a:r>
            <a:endParaRPr lang="ru-RU" sz="4800" b="1" dirty="0" smtClean="0"/>
          </a:p>
        </p:txBody>
      </p:sp>
      <p:pic>
        <p:nvPicPr>
          <p:cNvPr id="15362" name="Содержимое 4" descr="пло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09800"/>
            <a:ext cx="3048000" cy="2286000"/>
          </a:xfrm>
        </p:spPr>
      </p:pic>
      <p:pic>
        <p:nvPicPr>
          <p:cNvPr id="15363" name="Содержимое 5" descr="430538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4114800"/>
            <a:ext cx="3352800" cy="2514600"/>
          </a:xfrm>
        </p:spPr>
      </p:pic>
      <p:pic>
        <p:nvPicPr>
          <p:cNvPr id="15364" name="Picture 2" descr="C:\Users\Вадим\Desktop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05000"/>
            <a:ext cx="402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C0C00-116D-4F7A-B1E2-FA3C65CDE3B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dirty="0" smtClean="0"/>
          </a:p>
        </p:txBody>
      </p:sp>
      <p:pic>
        <p:nvPicPr>
          <p:cNvPr id="17410" name="Содержимое 3" descr="grebnyie_suda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47" y="12220"/>
            <a:ext cx="6248400" cy="4712924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348880"/>
            <a:ext cx="3173562" cy="415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EA431-1814-43F3-BA47-78BD82D1CD0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548680"/>
            <a:ext cx="50470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6291"/>
            <a:ext cx="5025930" cy="31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5305148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3789040"/>
            <a:ext cx="7221083" cy="30689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Процессы, происходящие в земных недрах и в гидросфере, их влияние на жизнь людей, необходимость их изучения.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3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8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709"/>
            <a:ext cx="5097760" cy="8644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Типы земной коры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895600" y="914400"/>
            <a:ext cx="30099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земная кора</a:t>
            </a:r>
          </a:p>
        </p:txBody>
      </p:sp>
      <p:sp>
        <p:nvSpPr>
          <p:cNvPr id="22533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2714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материковая</a:t>
            </a:r>
          </a:p>
        </p:txBody>
      </p:sp>
      <p:sp>
        <p:nvSpPr>
          <p:cNvPr id="22534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15000" y="2438400"/>
            <a:ext cx="2438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 dirty="0"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океаническая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295400" y="2971800"/>
            <a:ext cx="2971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осадочный</a:t>
            </a:r>
          </a:p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"гранитный"</a:t>
            </a:r>
          </a:p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"базальтовый"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5867400" y="2971800"/>
            <a:ext cx="2819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осадочный</a:t>
            </a:r>
          </a:p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"базальтовый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85800" y="2895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6858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858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858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4102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5410200" y="3200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4102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2438400" y="1676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715000" y="1676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685800" y="4953000"/>
            <a:ext cx="24288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Bookman Old Style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5791200" y="4191000"/>
            <a:ext cx="24479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latin typeface="Bookman Old Styl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К</a:t>
            </a:r>
            <a:r>
              <a:rPr lang="ru-RU" sz="3600" dirty="0" smtClean="0">
                <a:latin typeface="Times New Roman"/>
                <a:ea typeface="Calibri"/>
              </a:rPr>
              <a:t>ак </a:t>
            </a:r>
            <a:r>
              <a:rPr lang="ru-RU" sz="3600" dirty="0">
                <a:latin typeface="Times New Roman"/>
                <a:ea typeface="Calibri"/>
              </a:rPr>
              <a:t>изменяются с увеличением глубины температура и плотность </a:t>
            </a:r>
            <a:r>
              <a:rPr lang="ru-RU" sz="3600" dirty="0" smtClean="0">
                <a:latin typeface="Times New Roman"/>
                <a:ea typeface="Calibri"/>
              </a:rPr>
              <a:t>Земли?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478484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Космонавты, впервые увидевшие Землю из космоса, говорили, что она выглядит совсем не как земной шар, а скорее, как водяной шар. </a:t>
            </a:r>
            <a:endParaRPr lang="ru-RU" dirty="0" smtClean="0"/>
          </a:p>
          <a:p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264696" cy="627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Воды Мирового океана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95487610"/>
              </p:ext>
            </p:extLst>
          </p:nvPr>
        </p:nvGraphicFramePr>
        <p:xfrm>
          <a:off x="468313" y="1773238"/>
          <a:ext cx="7991475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7" name="Rectangle 322"/>
          <p:cNvSpPr>
            <a:spLocks noChangeArrowheads="1"/>
          </p:cNvSpPr>
          <p:nvPr/>
        </p:nvSpPr>
        <p:spPr bwMode="auto">
          <a:xfrm>
            <a:off x="9115425" y="70612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0">
                <a:solidFill>
                  <a:schemeClr val="tx1"/>
                </a:solidFill>
                <a:hlinkClick r:id="rId7" action="ppaction://hlinksldjump"/>
              </a:rPr>
              <a:t>д</a:t>
            </a:r>
            <a:endParaRPr lang="ru-RU" sz="2800" b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41CF-EBBE-4AC3-B463-6A6AC1DE3F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6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Воды суши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2918528"/>
              </p:ext>
            </p:extLst>
          </p:nvPr>
        </p:nvGraphicFramePr>
        <p:xfrm>
          <a:off x="611188" y="1268760"/>
          <a:ext cx="79212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A77D9-E92E-469C-984D-33C1A506400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170</Words>
  <Application>Microsoft Office PowerPoint</Application>
  <PresentationFormat>Экран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1_Поток</vt:lpstr>
      <vt:lpstr>Строение земного шара</vt:lpstr>
      <vt:lpstr>Презентация PowerPoint</vt:lpstr>
      <vt:lpstr>Типы земной коры</vt:lpstr>
      <vt:lpstr>Презентация PowerPoint</vt:lpstr>
      <vt:lpstr>Как изменяются с увеличением глубины температура и плотность Земли?</vt:lpstr>
      <vt:lpstr>Презентация PowerPoint</vt:lpstr>
      <vt:lpstr>Презентация PowerPoint</vt:lpstr>
      <vt:lpstr>Воды Мирового океана</vt:lpstr>
      <vt:lpstr>Воды суши</vt:lpstr>
      <vt:lpstr>Мировой круговорот воды</vt:lpstr>
      <vt:lpstr>Как вы думаете какие существуют причины исследования морских глубин</vt:lpstr>
      <vt:lpstr>Презентация PowerPoint</vt:lpstr>
      <vt:lpstr>Уникальное географическое  положение России обусловливало особое отношение к мореплаванию и стимулировало развитие судоходства. Средства морского транспорта под влиянием научно-технического прогресса непрерывно совершенствуются: растет грузоподъемность судов, их скорость, безопасность.</vt:lpstr>
      <vt:lpstr>История развития судоходства</vt:lpstr>
      <vt:lpstr>Презентация PowerPoint</vt:lpstr>
      <vt:lpstr>Презентация PowerPoint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земного шара.</dc:title>
  <dc:creator>QWERTY</dc:creator>
  <cp:lastModifiedBy>QWERTY</cp:lastModifiedBy>
  <cp:revision>12</cp:revision>
  <dcterms:created xsi:type="dcterms:W3CDTF">2017-01-29T13:18:02Z</dcterms:created>
  <dcterms:modified xsi:type="dcterms:W3CDTF">2017-02-06T15:49:24Z</dcterms:modified>
</cp:coreProperties>
</file>