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63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64" r:id="rId35"/>
    <p:sldId id="265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EE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908720"/>
            <a:ext cx="9324528" cy="4104456"/>
          </a:xfrm>
          <a:noFill/>
          <a:ln>
            <a:noFill/>
          </a:ln>
          <a:effectLst>
            <a:innerShdw blurRad="63500" dist="50800" dir="13500000">
              <a:schemeClr val="accent4">
                <a:lumMod val="40000"/>
                <a:lumOff val="60000"/>
                <a:alpha val="50000"/>
              </a:scheme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«Конституция - основной закон государства»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Сказка Ш.Перро«Золушка».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Какое право нарушала мачеха, не пуская Золушку на бал?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3789040"/>
            <a:ext cx="6995120" cy="233712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А.Пушкин «Сказка о попе и его работнике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Каким правом воспользовался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нанявшись на работу к попу?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6056" y="3284984"/>
            <a:ext cx="3610744" cy="284117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Сказка «Волк и семеро козлят». 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право нарушил волк, ворвавшись в дом козы?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3501008"/>
            <a:ext cx="6563072" cy="262515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68052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конкурс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«Анаграммы»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7704856" cy="59375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какой сказке одна дама использует добрый поступок своего мужа для обогащения и продвижения по служебной лестнице, но впоследствии теряет все из-за безмерной тяги к стяжательству»?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7696200" cy="5979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какой сказке женщина неопределенных лет замышляет похитить чужого ребенка, используя для этого летательные аппараты, воспетые певцом и композитором Евгением Мартыновым? Одновременно в сказке решается проблема сбора урожая.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какой известной сказке нарушено право ребёнка на сохранение индивидуальности?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какой сказке С.Михалкова нарушено право малышей спокойно жить в своих домах и чувствовать себя хозяевами?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какой сказке известного французского сказочника нарушено право ребёнка на отдых и развлечение.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какой сказке А.Н. Толстого было грубо нарушено право главного героя на владение личным имуществом?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83143" y="430641"/>
            <a:ext cx="75036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Главная цель государства - не создать рай на земле, 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не допустить ада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8964488" cy="154076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 декабря 1995 г году была принята ныне действующая Конституция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какой сказке главная героиня воспользовавшись правом на свободу передвижения, совершила необыкновенное путешествие на водоплавающих птицах?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Каким правом воспользовалась Настенька из сказки «Аленький цветочек», отправляясь во дворец к чудовищу?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Какое право нарушила лиса из сказки «Лиса и заяц»?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Какое право нарушил волк из сказки «Волк и семеро козлят»?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Какое право нарушил Буратино,    схватив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Шушару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за хвост?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Какое право главной героини было несколько раз нарушено в сказке «</a:t>
            </a:r>
            <a:r>
              <a:rPr lang="ru-RU" sz="4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Дюймовочка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»? </a:t>
            </a:r>
            <a:endParaRPr lang="ru-RU" sz="4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Какое право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Маугли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в одноимённой сказке Киплинга постоянно пытался нарушить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Шерхан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Каким правом не воспользовался Буратино, продав азбуку за пять золотых? </a:t>
            </a:r>
            <a:endParaRPr lang="ru-RU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00392" cy="64557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этой сказке маленькую героиню преследовали неудачи. Несмотря на свободное передвижения, свободу слова и мысли, она подвергалась дискриминации, на ее жизнь было совершенно покушение, а ее бабушка лишилась права на неприкосновенность жилища. </a:t>
            </a:r>
            <a:endParaRPr lang="ru-RU" sz="4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9416"/>
            <a:ext cx="7516688" cy="48463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Герой этой сказки содержится в неволе. Он потерял сестру, на его жизнь покушались, нарушая его право на личную неприкосновенность и жизнь. 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18457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 конкурс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Разминка: блиц - вопросы по Конституции ПМР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028384" cy="6267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Этот герой многих русских сказок постоянно нарушал права других персонажей: покушался на их жизнь, содержал в рабстве, подвергал жестокому обращению, посягал на неприкосновенность жилища, вмешивался в личную жизнь. Кто это? </a:t>
            </a:r>
            <a:endParaRPr lang="ru-RU" sz="4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96552" y="0"/>
            <a:ext cx="8568952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Ему очень не везло в жизни: сначала он был собственностью одного человека, затем стал сыном другого. Разбойники не раз нарушали личную неприкосновенность этого героя, право на жизнь и свободу, попытались завладеть его имуществом. О каком герое идёт речь? </a:t>
            </a:r>
            <a:endParaRPr lang="ru-RU" sz="4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388424" cy="64557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Эта девушка имела право на брак, но ее разлучили с женихом. Поскольку она была очень красива, злая женщина нарушила ее право на жизнь и свободу, право на защиту от посягательств. Но настойчивость жениха привела сказку к счастливому концу.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96552" y="0"/>
            <a:ext cx="8712968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Несмотря на то, что этот мальчик никому в жизни не сделал зла, его родители жестоко обошлись с ним, нарушив его право на семью и на неприкосновенность жилища. Оставшись один, он подвергся нападению, жестокому обращению, попал в рабство к людоеду.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 конкурс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«Знаешь ли ты государственные праздники?»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208823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 Моя родина – ПМР 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404664"/>
            <a:ext cx="3744416" cy="64533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Конституция ПМР- основной правовой документ , который следует </a:t>
            </a:r>
            <a:r>
              <a:rPr lang="ru-RU" sz="3200" cap="all" dirty="0" err="1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знать,уважать</a:t>
            </a:r>
            <a:r>
              <a:rPr lang="ru-RU" sz="32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и соблюдать.</a:t>
            </a:r>
            <a:endParaRPr lang="ru-RU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99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конкурс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22951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конкурс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"Конституционные термины"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конкурс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Найди и прочитай слова, которые имеют отношение к нашему государству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конкурс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«Сказка ложь, да в ней намек…»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Сказка В.Гаршина  «Лягушка -путешественница ».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Каким правом воспользовалась лягушка, отправившись в путешествие?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4509120"/>
            <a:ext cx="6779096" cy="161704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Сказка А.Толстого «Золотой ключик».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право крысы Шушеры нарушил Папа Карло, запустив в нее свой башмак?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3789040"/>
            <a:ext cx="5410944" cy="233712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537</Words>
  <Application>Microsoft Office PowerPoint</Application>
  <PresentationFormat>Экран (4:3)</PresentationFormat>
  <Paragraphs>37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Изящная</vt:lpstr>
      <vt:lpstr>«Конституция - основной закон государства» </vt:lpstr>
      <vt:lpstr>Главная цель государства - не создать рай на земле,  а не допустить ада</vt:lpstr>
      <vt:lpstr>1 конкурс Разминка: блиц - вопросы по Конституции ПМР </vt:lpstr>
      <vt:lpstr>2 конкурс </vt:lpstr>
      <vt:lpstr>3 конкурс  "Конституционные термины" </vt:lpstr>
      <vt:lpstr>4 конкурс Найди и прочитай слова, которые имеют отношение к нашему государству </vt:lpstr>
      <vt:lpstr>5 конкурс  «Сказка ложь, да в ней намек…» </vt:lpstr>
      <vt:lpstr>Сказка В.Гаршина  «Лягушка -путешественница ».  Каким правом воспользовалась лягушка, отправившись в путешествие?</vt:lpstr>
      <vt:lpstr>Сказка А.Толстого «Золотой ключик».  Какое право крысы Шушеры нарушил Папа Карло, запустив в нее свой башмак? </vt:lpstr>
      <vt:lpstr>Сказка Ш.Перро«Золушка».   Какое право нарушала мачеха, не пуская Золушку на бал? </vt:lpstr>
      <vt:lpstr> А.Пушкин «Сказка о попе и его работнике Балде».   Каким правом воспользовался Балда, нанявшись на работу к попу?</vt:lpstr>
      <vt:lpstr>Сказка «Волк и семеро козлят».   Какое право нарушил волк, ворвавшись в дом козы? </vt:lpstr>
      <vt:lpstr>6 конкурс  «Анаграммы»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7 конкурс  «Знаешь ли ты государственные праздники?» </vt:lpstr>
      <vt:lpstr>« Моя родина – ПМР » 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«Конституция - основной закон государства» </dc:title>
  <dc:creator>Кристина</dc:creator>
  <cp:lastModifiedBy>Цифровой Мир</cp:lastModifiedBy>
  <cp:revision>9</cp:revision>
  <dcterms:created xsi:type="dcterms:W3CDTF">2016-12-16T12:16:35Z</dcterms:created>
  <dcterms:modified xsi:type="dcterms:W3CDTF">2017-02-06T06:39:19Z</dcterms:modified>
</cp:coreProperties>
</file>