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bin" ContentType="application/vnd.openxmlformats-officedocument.oleObject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0" r:id="rId3"/>
    <p:sldId id="258" r:id="rId4"/>
    <p:sldId id="259" r:id="rId5"/>
    <p:sldId id="261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92" r:id="rId23"/>
    <p:sldId id="281" r:id="rId24"/>
    <p:sldId id="282" r:id="rId25"/>
    <p:sldId id="283" r:id="rId26"/>
    <p:sldId id="284" r:id="rId27"/>
    <p:sldId id="279" r:id="rId28"/>
    <p:sldId id="285" r:id="rId29"/>
    <p:sldId id="280" r:id="rId30"/>
    <p:sldId id="286" r:id="rId31"/>
    <p:sldId id="287" r:id="rId32"/>
    <p:sldId id="288" r:id="rId33"/>
    <p:sldId id="293" r:id="rId34"/>
    <p:sldId id="289" r:id="rId35"/>
    <p:sldId id="290" r:id="rId36"/>
    <p:sldId id="29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492" autoAdjust="0"/>
    <p:restoredTop sz="94660"/>
  </p:normalViewPr>
  <p:slideViewPr>
    <p:cSldViewPr>
      <p:cViewPr varScale="1">
        <p:scale>
          <a:sx n="86" d="100"/>
          <a:sy n="86" d="100"/>
        </p:scale>
        <p:origin x="-1548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12.03.2017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Профилактика подростковых суицидов</a:t>
            </a:r>
            <a:endParaRPr lang="ru-RU" dirty="0"/>
          </a:p>
        </p:txBody>
      </p:sp>
      <p:pic>
        <p:nvPicPr>
          <p:cNvPr id="2050" name="Picture 2" descr="C:\Users\Дом\Desktop\1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785918" y="1571612"/>
            <a:ext cx="6072229" cy="3926305"/>
          </a:xfrm>
          <a:prstGeom prst="rect">
            <a:avLst/>
          </a:prstGeom>
          <a:noFill/>
        </p:spPr>
      </p:pic>
      <p:sp>
        <p:nvSpPr>
          <p:cNvPr id="4" name="Заголовок 1"/>
          <p:cNvSpPr txBox="1">
            <a:spLocks/>
          </p:cNvSpPr>
          <p:nvPr/>
        </p:nvSpPr>
        <p:spPr>
          <a:xfrm>
            <a:off x="428596" y="550070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Хорошилова</a:t>
            </a:r>
            <a:r>
              <a:rPr kumimoji="0" lang="ru-RU" sz="44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Н.К</a:t>
            </a:r>
            <a:r>
              <a:rPr kumimoji="0" lang="ru-RU" sz="2200" b="1" i="0" u="none" strike="noStrike" kern="1200" cap="none" spc="0" normalizeH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.                 </a:t>
            </a:r>
            <a:r>
              <a:rPr kumimoji="0" lang="ru-RU" sz="22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МБОУ СОШ №2 г.Усмани</a:t>
            </a:r>
            <a:endParaRPr kumimoji="0" lang="ru-RU" sz="22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Дом\Desktop\2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3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Дом\Desktop\2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Дом\Desktop\2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Социальный ролик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3479800" y="3084513"/>
          <a:ext cx="2182813" cy="687387"/>
        </p:xfrm>
        <a:graphic>
          <a:graphicData uri="http://schemas.openxmlformats.org/presentationml/2006/ole">
            <p:oleObj spid="_x0000_s1026" name="Объект упаковщика для оболочки" showAsIcon="1" r:id="rId3" imgW="2182680" imgH="686880" progId="Package">
              <p:embed/>
            </p:oleObj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 descr="C:\Users\Дом\Desktop\i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Дом\Desktop\img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-239683"/>
            <a:ext cx="9463577" cy="70976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 descr="C:\Users\Дом\Desktop\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 descr="C:\Users\Дом\Desktop\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554691" y="1600200"/>
            <a:ext cx="6034617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 descr="C:\Users\Дом\Desktop\15742195_30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428604"/>
            <a:ext cx="9144000" cy="60722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 descr="C:\Users\Дом\Desktop\2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«Страшный суд»</a:t>
            </a:r>
            <a:endParaRPr lang="ru-RU" b="1" dirty="0"/>
          </a:p>
        </p:txBody>
      </p:sp>
      <p:pic>
        <p:nvPicPr>
          <p:cNvPr id="4098" name="Picture 2" descr="C:\Users\Дом\Desktop\p1480530_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1357298"/>
            <a:ext cx="9144000" cy="52864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Дом\Desktop\9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14282" y="357166"/>
            <a:ext cx="5345335" cy="3554419"/>
          </a:xfrm>
          <a:prstGeom prst="rect">
            <a:avLst/>
          </a:prstGeom>
          <a:noFill/>
        </p:spPr>
      </p:pic>
      <p:pic>
        <p:nvPicPr>
          <p:cNvPr id="8195" name="Picture 3" descr="C:\Users\Дом\Desktop\0a3d764e7d3043989eb4819c41767ad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14612" y="3143248"/>
            <a:ext cx="6271318" cy="352902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Дом\Desktop\smert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Причину моей смерти ищите в Интернете…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«Пусть говорят»</a:t>
            </a:r>
            <a:endParaRPr lang="ru-RU" b="1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Дом\Desktop\1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 descr="C:\Users\Дом\Desktop\0009-009-Narkomanija-sredi-molodezhi-Sredi-prichin-po-kotorym-narkotiki-tak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 descr="C:\Users\Дом\Desktop\big_thumb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6816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8" name="Picture 2" descr="C:\Users\Дом\Desktop\19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2428861" y="0"/>
            <a:ext cx="6715140" cy="4525963"/>
          </a:xfrm>
          <a:prstGeom prst="rect">
            <a:avLst/>
          </a:prstGeom>
          <a:noFill/>
        </p:spPr>
      </p:pic>
      <p:pic>
        <p:nvPicPr>
          <p:cNvPr id="14339" name="Picture 3" descr="C:\Users\Дом\Desktop\0003-002-Suitsid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4286256"/>
            <a:ext cx="3457099" cy="257174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Дом\Desktop\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3143240" y="1"/>
            <a:ext cx="6000760" cy="4500570"/>
          </a:xfrm>
          <a:prstGeom prst="rect">
            <a:avLst/>
          </a:prstGeom>
          <a:noFill/>
        </p:spPr>
      </p:pic>
      <p:pic>
        <p:nvPicPr>
          <p:cNvPr id="10243" name="Picture 3" descr="C:\Users\Дом\Desktop\6002269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714752"/>
            <a:ext cx="4714872" cy="314324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Социальный ролик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 descr="C:\Users\Дом\Desktop\12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025473" cy="676910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Дом\Desktop\img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222842" cy="69171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7650" name="Picture 2" descr="C:\Users\Дом\Desktop\16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 descr="C:\Users\Дом\Desktop\ce8356fc35919ee784d6a52602bd8541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285728"/>
            <a:ext cx="9072626" cy="46107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 descr="C:\Users\Дом\Desktop\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5429256" cy="5715016"/>
          </a:xfrm>
          <a:prstGeom prst="rect">
            <a:avLst/>
          </a:prstGeom>
          <a:noFill/>
        </p:spPr>
      </p:pic>
      <p:pic>
        <p:nvPicPr>
          <p:cNvPr id="29700" name="Picture 4" descr="C:\Users\Дом\Desktop\1463483126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57884" y="142852"/>
            <a:ext cx="3000365" cy="371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Социальный ролик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b="1" dirty="0" smtClean="0"/>
              <a:t>Помоги ему…</a:t>
            </a:r>
            <a:endParaRPr lang="ru-RU" b="1" dirty="0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22" name="Picture 2" descr="C:\Users\Дом\Desktop\1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 descr="C:\Users\Дом\Desktop\2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237622" y="-178217"/>
            <a:ext cx="9381622" cy="703621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2770" name="Picture 2" descr="C:\Users\Дом\Desktop\1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-54557" y="-40918"/>
            <a:ext cx="9198557" cy="689891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Дом\Desktop\0002-002-Rossija-nakhoditsja-na-shestom-meste-v-mire-po-obschemu-urovnju-suitsidov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 descr="C:\Users\Дом\Desktop\img3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C:\Users\Дом\Desktop\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437189" cy="69707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 descr="C:\Users\Дом\Desktop\7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472" cy="685835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 descr="C:\Users\Дом\Desktop\10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36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6" name="Picture 2" descr="C:\Users\Дом\Desktop\15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35</Words>
  <PresentationFormat>Экран (4:3)</PresentationFormat>
  <Paragraphs>9</Paragraphs>
  <Slides>36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38" baseType="lpstr">
      <vt:lpstr>Тема Office</vt:lpstr>
      <vt:lpstr>Объект упаковщика для оболочки</vt:lpstr>
      <vt:lpstr>Профилактика подростковых суицидов</vt:lpstr>
      <vt:lpstr>«Страшный суд»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Социальный ролик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Причину моей смерти ищите в Интернете…</vt:lpstr>
      <vt:lpstr>Слайд 23</vt:lpstr>
      <vt:lpstr>Слайд 24</vt:lpstr>
      <vt:lpstr>Слайд 25</vt:lpstr>
      <vt:lpstr>Слайд 26</vt:lpstr>
      <vt:lpstr>Слайд 27</vt:lpstr>
      <vt:lpstr>Социальный ролик</vt:lpstr>
      <vt:lpstr>Слайд 29</vt:lpstr>
      <vt:lpstr>Слайд 30</vt:lpstr>
      <vt:lpstr>Слайд 31</vt:lpstr>
      <vt:lpstr>Слайд 32</vt:lpstr>
      <vt:lpstr>Социальный ролик</vt:lpstr>
      <vt:lpstr>Слайд 34</vt:lpstr>
      <vt:lpstr>Слайд 35</vt:lpstr>
      <vt:lpstr>Слайд 36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Профилактика подростковых суицидов</dc:title>
  <dc:creator>Дом</dc:creator>
  <cp:lastModifiedBy>Дом</cp:lastModifiedBy>
  <cp:revision>7</cp:revision>
  <dcterms:created xsi:type="dcterms:W3CDTF">2017-03-11T17:57:42Z</dcterms:created>
  <dcterms:modified xsi:type="dcterms:W3CDTF">2017-03-12T16:15:48Z</dcterms:modified>
</cp:coreProperties>
</file>