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9" r:id="rId3"/>
    <p:sldId id="263" r:id="rId4"/>
    <p:sldId id="264" r:id="rId5"/>
    <p:sldId id="265" r:id="rId6"/>
    <p:sldId id="261" r:id="rId7"/>
    <p:sldId id="266" r:id="rId8"/>
    <p:sldId id="260" r:id="rId9"/>
    <p:sldId id="262" r:id="rId10"/>
    <p:sldId id="267" r:id="rId11"/>
    <p:sldId id="268" r:id="rId12"/>
  </p:sldIdLst>
  <p:sldSz cx="9144000" cy="6858000" type="screen4x3"/>
  <p:notesSz cx="6669088" cy="9820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FA76"/>
    <a:srgbClr val="FDF828"/>
    <a:srgbClr val="27E119"/>
    <a:srgbClr val="87D6E9"/>
    <a:srgbClr val="2FB9D9"/>
    <a:srgbClr val="EC5246"/>
    <a:srgbClr val="6B4ED6"/>
    <a:srgbClr val="F4F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9738"/>
            <a:ext cx="28892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329738"/>
            <a:ext cx="2889250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56FD7F-2966-4AC6-BF75-0816397DC35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957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CCDAA-A97F-4506-9B8B-E875FDDCEF16}" type="datetimeFigureOut">
              <a:rPr lang="ru-RU" smtClean="0"/>
              <a:t>12.03.2017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6600"/>
            <a:ext cx="4910138" cy="3683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664075"/>
            <a:ext cx="5335588" cy="4419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1510A0-46F4-42DD-B117-B8A3E03872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889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56FFE-BE16-4EA3-99D9-42ADF1D93D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E234-DC7D-4787-AC49-E1298A92BA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6B3E5-C7F7-4E48-9C1E-7ACD62619A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D17A1-C3FB-4290-AB8E-7867F69E9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61301-D0FA-4D57-8AA7-640A2E69DC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D8299-D0F8-4CB9-A489-3DFBD130F5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5EF37-A4EE-4984-BF80-B91BD53FC2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2FD89-FE43-4095-ABDF-569246BB94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397EF-31B8-423B-9BF6-E5FB2865BD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8AB7B-9538-43BE-A477-B4CB57EA3C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BD3C0-D08A-4D30-945F-D875E06351B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smtClean="0"/>
              <a:t>Геометрия 11 класс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007C366-1D73-46D8-8EE8-2AD1A1081A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5616" y="1484784"/>
            <a:ext cx="6840760" cy="2057400"/>
          </a:xfrm>
          <a:ln/>
        </p:spPr>
        <p:txBody>
          <a:bodyPr/>
          <a:lstStyle/>
          <a:p>
            <a:pPr marL="182880" indent="0" algn="ctr">
              <a:buNone/>
            </a:pPr>
            <a:r>
              <a:rPr lang="ru-RU" sz="6600" b="1" dirty="0" smtClean="0"/>
              <a:t>Свойства сферы </a:t>
            </a:r>
            <a:r>
              <a:rPr lang="ru-RU" sz="6600" b="1" dirty="0" smtClean="0"/>
              <a:t>и </a:t>
            </a:r>
            <a:r>
              <a:rPr lang="ru-RU" sz="6600" b="1" dirty="0" smtClean="0"/>
              <a:t>шара</a:t>
            </a:r>
            <a:endParaRPr lang="ru-RU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755576" y="5229200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Северо-Казахстанская область </a:t>
            </a:r>
            <a:br>
              <a:rPr lang="ru-RU" dirty="0" smtClean="0"/>
            </a:br>
            <a:r>
              <a:rPr lang="ru-RU" dirty="0" smtClean="0"/>
              <a:t>КГУ «Средняя школа №2 города Тайынша» </a:t>
            </a:r>
            <a:br>
              <a:rPr lang="ru-RU" dirty="0" smtClean="0"/>
            </a:br>
            <a:r>
              <a:rPr lang="ru-RU" dirty="0" smtClean="0"/>
              <a:t>Учитель математики и информатики Дьяченко Валентина Мичиславовна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ru-RU" dirty="0" smtClean="0"/>
              <a:t>Геометрия 11 класс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Уравнение сфе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28"/>
          <a:stretch/>
        </p:blipFill>
        <p:spPr bwMode="auto">
          <a:xfrm>
            <a:off x="971600" y="1844824"/>
            <a:ext cx="7031547" cy="36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Уравнение сферы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0318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Задача.</a:t>
            </a:r>
          </a:p>
          <a:p>
            <a:r>
              <a:rPr lang="ru-RU" sz="2800" b="1" smtClean="0"/>
              <a:t>Записать </a:t>
            </a:r>
            <a:r>
              <a:rPr lang="ru-RU" sz="2800" b="1" dirty="0" smtClean="0"/>
              <a:t>уравнение сферы с центром в точке А, которая проходит через точку N, если </a:t>
            </a:r>
            <a:br>
              <a:rPr lang="ru-RU" sz="2800" b="1" dirty="0" smtClean="0"/>
            </a:br>
            <a:r>
              <a:rPr lang="ru-RU" sz="2800" b="1" dirty="0" smtClean="0"/>
              <a:t>А(-2;2;0) и N(5;0;-1).</a:t>
            </a:r>
            <a:endParaRPr lang="ru-RU" sz="28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982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0648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Фигура, образованная вращением полуокружности вокруг своего диаметра, называется </a:t>
            </a:r>
            <a:r>
              <a:rPr lang="ru-RU" sz="2400" dirty="0" smtClean="0">
                <a:solidFill>
                  <a:srgbClr val="FF0000"/>
                </a:solidFill>
              </a:rPr>
              <a:t>сферой.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9221" name="Picture 5" descr="C:\Users\Валентина\Pictures\img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" t="1958" r="64739" b="69029"/>
          <a:stretch/>
        </p:blipFill>
        <p:spPr bwMode="auto">
          <a:xfrm>
            <a:off x="2699792" y="1556792"/>
            <a:ext cx="4543027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 стрелкой 10"/>
          <p:cNvCxnSpPr/>
          <p:nvPr/>
        </p:nvCxnSpPr>
        <p:spPr>
          <a:xfrm flipV="1">
            <a:off x="755576" y="4797152"/>
            <a:ext cx="324036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5075" y="5589449"/>
            <a:ext cx="2268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Образующая сферы</a:t>
            </a:r>
            <a:endParaRPr lang="ru-RU" sz="2400" b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Валентина\Pictures\img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66898"/>
          <a:stretch/>
        </p:blipFill>
        <p:spPr bwMode="auto">
          <a:xfrm>
            <a:off x="1259632" y="620688"/>
            <a:ext cx="7079817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/>
          <p:nvPr/>
        </p:nvCxnSpPr>
        <p:spPr>
          <a:xfrm flipV="1">
            <a:off x="467544" y="3501008"/>
            <a:ext cx="2016224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467544" y="2348880"/>
            <a:ext cx="2088232" cy="19442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4357642"/>
            <a:ext cx="269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араллели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6021288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Сфера </a:t>
            </a:r>
            <a:r>
              <a:rPr lang="en-US" sz="3600" b="1" dirty="0" smtClean="0"/>
              <a:t>(O,R)</a:t>
            </a:r>
            <a:endParaRPr lang="ru-RU" sz="36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8971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Валентина\Pictures\img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8" t="60614" r="62563" b="9075"/>
          <a:stretch/>
        </p:blipFill>
        <p:spPr bwMode="auto">
          <a:xfrm>
            <a:off x="143508" y="1580571"/>
            <a:ext cx="4680520" cy="507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508" y="260648"/>
            <a:ext cx="87489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Шаром </a:t>
            </a:r>
            <a:r>
              <a:rPr lang="ru-RU" sz="2800" dirty="0" smtClean="0"/>
              <a:t>называется фигура, полученная вращением полукруга вокруг диаметра, ограничивающего этот полукруг.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148064" y="1772816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/>
              <a:t>Шар </a:t>
            </a:r>
            <a:r>
              <a:rPr lang="en-US" sz="4400" b="1" dirty="0" smtClean="0"/>
              <a:t>(O;R)</a:t>
            </a:r>
            <a:endParaRPr lang="ru-RU" sz="4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4048" y="3140968"/>
            <a:ext cx="38884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Шаровая поверхность – поверхность шара</a:t>
            </a:r>
            <a:endParaRPr lang="ru-RU" sz="40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4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Валентина\Pictures\img15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6" t="61456" r="12734" b="7989"/>
          <a:stretch/>
        </p:blipFill>
        <p:spPr bwMode="auto">
          <a:xfrm>
            <a:off x="179512" y="116632"/>
            <a:ext cx="5892405" cy="632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28184" y="40466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ML</a:t>
            </a:r>
            <a:r>
              <a:rPr lang="ru-RU" sz="3600" b="1" dirty="0" smtClean="0"/>
              <a:t> - хорда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453399" y="5361738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Диаметр сферы(шара) </a:t>
            </a:r>
            <a:r>
              <a:rPr lang="en-US" sz="3200" b="1" dirty="0" smtClean="0"/>
              <a:t>KN</a:t>
            </a:r>
            <a:endParaRPr lang="ru-RU" sz="3200" b="1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1643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60648"/>
            <a:ext cx="8856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Сечение шара и сферы плоскостью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4349" name="Picture 13" descr="C:\Users\Валентина\Pictures\img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" t="3248" r="82093" b="59558"/>
          <a:stretch/>
        </p:blipFill>
        <p:spPr bwMode="auto">
          <a:xfrm>
            <a:off x="2195736" y="1412776"/>
            <a:ext cx="4896544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C:\Users\Валентина\Pictures\img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7001" r="71947" b="13050"/>
          <a:stretch/>
        </p:blipFill>
        <p:spPr bwMode="auto">
          <a:xfrm>
            <a:off x="452441" y="281786"/>
            <a:ext cx="3246857" cy="3187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:\Users\Валентина\Pictures\img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0" t="12523" r="36043"/>
          <a:stretch/>
        </p:blipFill>
        <p:spPr bwMode="auto">
          <a:xfrm>
            <a:off x="5470465" y="229281"/>
            <a:ext cx="3096344" cy="3308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:\Users\Валентина\Pictures\img15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42"/>
          <a:stretch/>
        </p:blipFill>
        <p:spPr bwMode="auto">
          <a:xfrm>
            <a:off x="2987824" y="2986545"/>
            <a:ext cx="3400330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81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88569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u="sng" dirty="0" smtClean="0"/>
              <a:t>Теорема 13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Всякое сечение шара плоскостью есть круг. </a:t>
            </a:r>
            <a:br>
              <a:rPr lang="ru-RU" sz="2800" dirty="0" smtClean="0"/>
            </a:br>
            <a:r>
              <a:rPr lang="ru-RU" sz="2800" dirty="0" smtClean="0"/>
              <a:t>Центр этого круга  есть основание перпендикуляра, опущенного из центра шара на секущую плоскость.</a:t>
            </a:r>
            <a:endParaRPr lang="ru-RU" sz="2800" dirty="0"/>
          </a:p>
        </p:txBody>
      </p:sp>
      <p:pic>
        <p:nvPicPr>
          <p:cNvPr id="10245" name="Picture 5" descr="C:\Users\Валентина\Pictures\img1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27" t="44198" r="7848" b="20862"/>
          <a:stretch/>
        </p:blipFill>
        <p:spPr bwMode="auto">
          <a:xfrm>
            <a:off x="4139952" y="2158687"/>
            <a:ext cx="4608512" cy="40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378904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u="sng" dirty="0" smtClean="0"/>
              <a:t>Теорема 14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Всякое сечение сферы плоскостью есть окружность. </a:t>
            </a:r>
            <a:br>
              <a:rPr lang="ru-RU" sz="2400" dirty="0" smtClean="0"/>
            </a:br>
            <a:r>
              <a:rPr lang="ru-RU" sz="2400" dirty="0" smtClean="0"/>
              <a:t>Центр этой окружности есть основание перпендикуляра, опущенного из центра сферы на секущую плоскость.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337"/>
          <a:stretch/>
        </p:blipFill>
        <p:spPr>
          <a:xfrm>
            <a:off x="1979712" y="2708920"/>
            <a:ext cx="5341336" cy="36724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9001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Плоскость, проходящая через центр шара, называется </a:t>
            </a:r>
            <a:r>
              <a:rPr lang="ru-RU" sz="2800" u="sng" dirty="0" smtClean="0"/>
              <a:t>диаметральной плоскостью. </a:t>
            </a:r>
          </a:p>
          <a:p>
            <a:r>
              <a:rPr lang="ru-RU" sz="2800" dirty="0" smtClean="0"/>
              <a:t>Сечение шара диаметральной плоскостью называется </a:t>
            </a:r>
            <a:r>
              <a:rPr lang="ru-RU" sz="2800" dirty="0" smtClean="0">
                <a:solidFill>
                  <a:srgbClr val="002060"/>
                </a:solidFill>
              </a:rPr>
              <a:t>большим кругом. </a:t>
            </a:r>
          </a:p>
          <a:p>
            <a:r>
              <a:rPr lang="ru-RU" sz="2800" dirty="0" smtClean="0"/>
              <a:t>Сечение сферы – </a:t>
            </a:r>
            <a:r>
              <a:rPr lang="ru-RU" sz="2800" dirty="0" smtClean="0">
                <a:solidFill>
                  <a:srgbClr val="002060"/>
                </a:solidFill>
              </a:rPr>
              <a:t>большая окружность.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Геометрия 11 класс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245</TotalTime>
  <Words>142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Свойства сферы и шара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«Тела вращения»</dc:title>
  <dc:creator>pc142</dc:creator>
  <cp:lastModifiedBy>Валентина</cp:lastModifiedBy>
  <cp:revision>16</cp:revision>
  <dcterms:created xsi:type="dcterms:W3CDTF">2007-11-15T00:13:13Z</dcterms:created>
  <dcterms:modified xsi:type="dcterms:W3CDTF">2017-03-12T16:34:03Z</dcterms:modified>
</cp:coreProperties>
</file>