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63" r:id="rId4"/>
    <p:sldId id="259" r:id="rId5"/>
    <p:sldId id="260" r:id="rId6"/>
    <p:sldId id="261" r:id="rId7"/>
    <p:sldId id="26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A07CE-8730-42A8-B4E3-030BC57A40F1}" type="datetimeFigureOut">
              <a:rPr lang="ru-RU" smtClean="0"/>
              <a:t>11.10.2012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42AAF-14E9-452F-A062-8D3B02F91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690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58DDE-90E5-430F-95CA-DD5C5D809A1D}" type="datetimeFigureOut">
              <a:rPr lang="ru-RU" smtClean="0"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1FE24-56ED-4158-9BF7-979C61CDC2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58DDE-90E5-430F-95CA-DD5C5D809A1D}" type="datetimeFigureOut">
              <a:rPr lang="ru-RU" smtClean="0"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1FE24-56ED-4158-9BF7-979C61CDC2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58DDE-90E5-430F-95CA-DD5C5D809A1D}" type="datetimeFigureOut">
              <a:rPr lang="ru-RU" smtClean="0"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1FE24-56ED-4158-9BF7-979C61CDC2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58DDE-90E5-430F-95CA-DD5C5D809A1D}" type="datetimeFigureOut">
              <a:rPr lang="ru-RU" smtClean="0"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1FE24-56ED-4158-9BF7-979C61CDC2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58DDE-90E5-430F-95CA-DD5C5D809A1D}" type="datetimeFigureOut">
              <a:rPr lang="ru-RU" smtClean="0"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1FE24-56ED-4158-9BF7-979C61CDC2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58DDE-90E5-430F-95CA-DD5C5D809A1D}" type="datetimeFigureOut">
              <a:rPr lang="ru-RU" smtClean="0"/>
              <a:t>11.10.2012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1FE24-56ED-4158-9BF7-979C61CDC2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58DDE-90E5-430F-95CA-DD5C5D809A1D}" type="datetimeFigureOut">
              <a:rPr lang="ru-RU" smtClean="0"/>
              <a:t>11.10.2012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1FE24-56ED-4158-9BF7-979C61CDC2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58DDE-90E5-430F-95CA-DD5C5D809A1D}" type="datetimeFigureOut">
              <a:rPr lang="ru-RU" smtClean="0"/>
              <a:t>11.10.2012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1FE24-56ED-4158-9BF7-979C61CDC2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58DDE-90E5-430F-95CA-DD5C5D809A1D}" type="datetimeFigureOut">
              <a:rPr lang="ru-RU" smtClean="0"/>
              <a:t>11.10.2012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1FE24-56ED-4158-9BF7-979C61CDC2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58DDE-90E5-430F-95CA-DD5C5D809A1D}" type="datetimeFigureOut">
              <a:rPr lang="ru-RU" smtClean="0"/>
              <a:t>11.10.2012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1FE24-56ED-4158-9BF7-979C61CDC2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58DDE-90E5-430F-95CA-DD5C5D809A1D}" type="datetimeFigureOut">
              <a:rPr lang="ru-RU" smtClean="0"/>
              <a:t>11.10.2012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1FE24-56ED-4158-9BF7-979C61CDC2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58DDE-90E5-430F-95CA-DD5C5D809A1D}" type="datetimeFigureOut">
              <a:rPr lang="ru-RU" smtClean="0"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1FE24-56ED-4158-9BF7-979C61CDC2B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anatoliy66.ucoz.ru/ptisi/chiichaaxtar/tulluk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nfinitynow.files.wordpress.com/2007/04/raven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а 3 из 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       </a:t>
            </a:r>
            <a:r>
              <a:rPr lang="ru-RU" dirty="0" smtClean="0"/>
              <a:t>(</a:t>
            </a:r>
            <a:r>
              <a:rPr lang="ru-RU" dirty="0" err="1" smtClean="0"/>
              <a:t>Туллуктар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57562"/>
            <a:ext cx="8229600" cy="2768601"/>
          </a:xfrm>
        </p:spPr>
        <p:txBody>
          <a:bodyPr/>
          <a:lstStyle/>
          <a:p>
            <a:pPr lvl="0"/>
            <a:r>
              <a:rPr lang="ru-RU" dirty="0" err="1"/>
              <a:t>Сыыр</a:t>
            </a:r>
            <a:r>
              <a:rPr lang="ru-RU" dirty="0"/>
              <a:t> </a:t>
            </a:r>
            <a:r>
              <a:rPr lang="ru-RU" dirty="0" err="1"/>
              <a:t>сырайынан</a:t>
            </a:r>
            <a:r>
              <a:rPr lang="ru-RU" dirty="0"/>
              <a:t> </a:t>
            </a:r>
            <a:r>
              <a:rPr lang="ru-RU" dirty="0" err="1"/>
              <a:t>сырылаЬан</a:t>
            </a:r>
            <a:r>
              <a:rPr lang="ru-RU" dirty="0"/>
              <a:t>,</a:t>
            </a:r>
          </a:p>
          <a:p>
            <a:r>
              <a:rPr lang="ru-RU" dirty="0" err="1"/>
              <a:t>Сыа</a:t>
            </a:r>
            <a:r>
              <a:rPr lang="ru-RU" dirty="0"/>
              <a:t> </a:t>
            </a:r>
            <a:r>
              <a:rPr lang="ru-RU" dirty="0" err="1"/>
              <a:t>хаардыы</a:t>
            </a:r>
            <a:r>
              <a:rPr lang="ru-RU" dirty="0"/>
              <a:t> </a:t>
            </a:r>
            <a:r>
              <a:rPr lang="ru-RU" dirty="0" err="1"/>
              <a:t>котобут</a:t>
            </a:r>
            <a:r>
              <a:rPr lang="ru-RU" dirty="0"/>
              <a:t>,</a:t>
            </a:r>
          </a:p>
          <a:p>
            <a:r>
              <a:rPr lang="ru-RU" dirty="0" err="1"/>
              <a:t>Халыц</a:t>
            </a:r>
            <a:r>
              <a:rPr lang="ru-RU" dirty="0"/>
              <a:t> </a:t>
            </a:r>
            <a:r>
              <a:rPr lang="ru-RU" dirty="0" err="1"/>
              <a:t>уорунэн</a:t>
            </a:r>
            <a:r>
              <a:rPr lang="ru-RU" dirty="0"/>
              <a:t> </a:t>
            </a:r>
            <a:r>
              <a:rPr lang="ru-RU" dirty="0" err="1"/>
              <a:t>анньан</a:t>
            </a:r>
            <a:endParaRPr lang="ru-RU" dirty="0"/>
          </a:p>
          <a:p>
            <a:r>
              <a:rPr lang="ru-RU" dirty="0" err="1"/>
              <a:t>Куьун</a:t>
            </a:r>
            <a:r>
              <a:rPr lang="ru-RU" dirty="0"/>
              <a:t>, </a:t>
            </a:r>
            <a:r>
              <a:rPr lang="ru-RU" dirty="0" err="1"/>
              <a:t>саас</a:t>
            </a:r>
            <a:r>
              <a:rPr lang="ru-RU" dirty="0"/>
              <a:t> </a:t>
            </a:r>
            <a:r>
              <a:rPr lang="ru-RU" dirty="0" err="1"/>
              <a:t>коЬобут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ru-RU" dirty="0" smtClean="0"/>
              <a:t>(</a:t>
            </a:r>
            <a:r>
              <a:rPr lang="ru-RU" dirty="0" err="1" smtClean="0"/>
              <a:t>Кыталык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err="1"/>
              <a:t>Кыцкынас</a:t>
            </a:r>
            <a:r>
              <a:rPr lang="ru-RU" dirty="0"/>
              <a:t> </a:t>
            </a:r>
            <a:r>
              <a:rPr lang="ru-RU" dirty="0" err="1"/>
              <a:t>ырыам</a:t>
            </a:r>
            <a:r>
              <a:rPr lang="ru-RU" dirty="0"/>
              <a:t> </a:t>
            </a:r>
            <a:r>
              <a:rPr lang="ru-RU" dirty="0" err="1"/>
              <a:t>иЬин</a:t>
            </a:r>
            <a:endParaRPr lang="ru-RU" dirty="0"/>
          </a:p>
          <a:p>
            <a:r>
              <a:rPr lang="ru-RU" dirty="0"/>
              <a:t>Кырыымпа5а </a:t>
            </a:r>
            <a:r>
              <a:rPr lang="ru-RU" dirty="0" err="1"/>
              <a:t>тэцнииллэр</a:t>
            </a:r>
            <a:r>
              <a:rPr lang="ru-RU" dirty="0"/>
              <a:t>,</a:t>
            </a:r>
          </a:p>
          <a:p>
            <a:r>
              <a:rPr lang="ru-RU" dirty="0"/>
              <a:t>- </a:t>
            </a:r>
            <a:r>
              <a:rPr lang="ru-RU" dirty="0" err="1"/>
              <a:t>Кынаттаах</a:t>
            </a:r>
            <a:r>
              <a:rPr lang="ru-RU" dirty="0"/>
              <a:t> </a:t>
            </a:r>
            <a:r>
              <a:rPr lang="ru-RU" dirty="0" err="1"/>
              <a:t>котор</a:t>
            </a:r>
            <a:r>
              <a:rPr lang="ru-RU" dirty="0"/>
              <a:t> </a:t>
            </a:r>
            <a:r>
              <a:rPr lang="ru-RU" dirty="0" err="1"/>
              <a:t>бииЬин</a:t>
            </a:r>
            <a:endParaRPr lang="ru-RU" dirty="0"/>
          </a:p>
          <a:p>
            <a:r>
              <a:rPr lang="ru-RU" dirty="0" err="1"/>
              <a:t>КыраЬыабайа</a:t>
            </a:r>
            <a:r>
              <a:rPr lang="ru-RU" dirty="0"/>
              <a:t>, - </a:t>
            </a:r>
            <a:r>
              <a:rPr lang="ru-RU" dirty="0" err="1"/>
              <a:t>дииллэр</a:t>
            </a:r>
            <a:r>
              <a:rPr lang="ru-RU" dirty="0"/>
              <a:t>.</a:t>
            </a:r>
          </a:p>
          <a:p>
            <a:r>
              <a:rPr lang="ru-RU" dirty="0" err="1"/>
              <a:t>Хайа</a:t>
            </a:r>
            <a:r>
              <a:rPr lang="ru-RU" dirty="0"/>
              <a:t> </a:t>
            </a:r>
            <a:r>
              <a:rPr lang="ru-RU" dirty="0" err="1"/>
              <a:t>ким</a:t>
            </a:r>
            <a:r>
              <a:rPr lang="ru-RU" dirty="0"/>
              <a:t> </a:t>
            </a:r>
            <a:r>
              <a:rPr lang="ru-RU" dirty="0" err="1"/>
              <a:t>билэрий</a:t>
            </a:r>
            <a:r>
              <a:rPr lang="ru-RU" dirty="0"/>
              <a:t>,</a:t>
            </a:r>
          </a:p>
          <a:p>
            <a:r>
              <a:rPr lang="ru-RU" dirty="0" err="1"/>
              <a:t>Ханнык</a:t>
            </a:r>
            <a:r>
              <a:rPr lang="ru-RU" dirty="0"/>
              <a:t> </a:t>
            </a:r>
            <a:r>
              <a:rPr lang="ru-RU" dirty="0" err="1"/>
              <a:t>котор</a:t>
            </a:r>
            <a:r>
              <a:rPr lang="ru-RU" dirty="0"/>
              <a:t> </a:t>
            </a:r>
            <a:r>
              <a:rPr lang="ru-RU" dirty="0" err="1"/>
              <a:t>эбиппиний</a:t>
            </a:r>
            <a:r>
              <a:rPr lang="ru-RU" dirty="0"/>
              <a:t>? </a:t>
            </a:r>
          </a:p>
        </p:txBody>
      </p:sp>
      <p:pic>
        <p:nvPicPr>
          <p:cNvPr id="4" name="Picture 2" descr="C:\Documents and Settings\Чочунскаясош\Мои документы\есс\114-ster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188913"/>
            <a:ext cx="2198673" cy="4454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саха сирэ 0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Саас</a:t>
            </a:r>
            <a:r>
              <a:rPr lang="ru-RU" dirty="0" smtClean="0"/>
              <a:t> буолла5ына </a:t>
            </a:r>
            <a:r>
              <a:rPr lang="ru-RU" dirty="0" err="1" smtClean="0"/>
              <a:t>чырылыы</a:t>
            </a:r>
            <a:r>
              <a:rPr lang="ru-RU" dirty="0" smtClean="0"/>
              <a:t> </a:t>
            </a:r>
            <a:r>
              <a:rPr lang="ru-RU" dirty="0" err="1" smtClean="0"/>
              <a:t>устар</a:t>
            </a:r>
            <a:r>
              <a:rPr lang="ru-RU" dirty="0" smtClean="0"/>
              <a:t> </a:t>
            </a:r>
            <a:r>
              <a:rPr lang="ru-RU" dirty="0" err="1" smtClean="0"/>
              <a:t>баар</a:t>
            </a:r>
            <a:r>
              <a:rPr lang="ru-RU" dirty="0" smtClean="0"/>
              <a:t> </a:t>
            </a:r>
            <a:r>
              <a:rPr lang="ru-RU" dirty="0" err="1" smtClean="0"/>
              <a:t>уьу</a:t>
            </a:r>
            <a:r>
              <a:rPr lang="ru-RU" dirty="0" smtClean="0"/>
              <a:t>.</a:t>
            </a:r>
          </a:p>
          <a:p>
            <a:pPr algn="r"/>
            <a:endParaRPr lang="ru-RU" dirty="0"/>
          </a:p>
          <a:p>
            <a:pPr algn="r"/>
            <a:r>
              <a:rPr lang="ru-RU" dirty="0" err="1" smtClean="0"/>
              <a:t>Уруйэ</a:t>
            </a:r>
            <a:r>
              <a:rPr lang="ru-RU" dirty="0" smtClean="0"/>
              <a:t> </a:t>
            </a:r>
            <a:r>
              <a:rPr lang="ru-RU" dirty="0" err="1" smtClean="0"/>
              <a:t>уута</a:t>
            </a:r>
            <a:endParaRPr lang="ru-RU" dirty="0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6500826" y="5500702"/>
          <a:ext cx="11715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Пакет" r:id="rId4" imgW="1171440" imgH="485640" progId="Package">
                  <p:embed/>
                </p:oleObj>
              </mc:Choice>
              <mc:Fallback>
                <p:oleObj name="Пакет" r:id="rId4" imgW="1171440" imgH="485640" progId="Packag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0826" y="5500702"/>
                        <a:ext cx="117157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ласточ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r"/>
            <a:r>
              <a:rPr lang="ru-RU" dirty="0" smtClean="0"/>
              <a:t>(</a:t>
            </a:r>
            <a:r>
              <a:rPr lang="ru-RU" dirty="0" err="1" smtClean="0"/>
              <a:t>Харацаччы</a:t>
            </a:r>
            <a:r>
              <a:rPr lang="ru-RU" dirty="0" smtClean="0"/>
              <a:t>)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76"/>
            <a:ext cx="8229600" cy="2554287"/>
          </a:xfrm>
        </p:spPr>
        <p:txBody>
          <a:bodyPr/>
          <a:lstStyle/>
          <a:p>
            <a:pPr lvl="0"/>
            <a:r>
              <a:rPr lang="ru-RU" dirty="0" err="1"/>
              <a:t>Хайаттан</a:t>
            </a:r>
            <a:r>
              <a:rPr lang="ru-RU" dirty="0"/>
              <a:t> </a:t>
            </a:r>
            <a:r>
              <a:rPr lang="ru-RU" dirty="0" err="1"/>
              <a:t>харахтаах</a:t>
            </a:r>
            <a:r>
              <a:rPr lang="ru-RU" dirty="0"/>
              <a:t>, дул5аттан </a:t>
            </a:r>
            <a:r>
              <a:rPr lang="ru-RU" dirty="0" err="1"/>
              <a:t>тумустаах</a:t>
            </a:r>
            <a:r>
              <a:rPr lang="ru-RU" dirty="0"/>
              <a:t> </a:t>
            </a:r>
            <a:r>
              <a:rPr lang="ru-RU" dirty="0" err="1"/>
              <a:t>баар</a:t>
            </a:r>
            <a:r>
              <a:rPr lang="ru-RU" dirty="0"/>
              <a:t> </a:t>
            </a:r>
            <a:r>
              <a:rPr lang="ru-RU" dirty="0" err="1"/>
              <a:t>уЬу</a:t>
            </a:r>
            <a:r>
              <a:rPr lang="ru-RU" dirty="0"/>
              <a:t>. 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6858016" y="5643578"/>
          <a:ext cx="8763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Пакет" r:id="rId4" imgW="876240" imgH="485640" progId="Package">
                  <p:embed/>
                </p:oleObj>
              </mc:Choice>
              <mc:Fallback>
                <p:oleObj name="Пакет" r:id="rId4" imgW="876240" imgH="48564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16" y="5643578"/>
                        <a:ext cx="8763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нюк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4544" y="-243408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r"/>
            <a:r>
              <a:rPr lang="ru-RU" dirty="0" smtClean="0"/>
              <a:t>(</a:t>
            </a:r>
            <a:r>
              <a:rPr lang="ru-RU" dirty="0" err="1" smtClean="0"/>
              <a:t>Элиэ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err="1"/>
              <a:t>Халлаацца</a:t>
            </a:r>
            <a:r>
              <a:rPr lang="ru-RU" dirty="0"/>
              <a:t> </a:t>
            </a:r>
            <a:r>
              <a:rPr lang="ru-RU" dirty="0" err="1"/>
              <a:t>кугас</a:t>
            </a:r>
            <a:r>
              <a:rPr lang="ru-RU" dirty="0"/>
              <a:t> </a:t>
            </a:r>
            <a:r>
              <a:rPr lang="ru-RU" dirty="0" err="1"/>
              <a:t>былаат</a:t>
            </a:r>
            <a:r>
              <a:rPr lang="ru-RU" dirty="0"/>
              <a:t> </a:t>
            </a:r>
            <a:r>
              <a:rPr lang="ru-RU" dirty="0" err="1"/>
              <a:t>тэлээрэ</a:t>
            </a:r>
            <a:r>
              <a:rPr lang="ru-RU" dirty="0"/>
              <a:t> </a:t>
            </a:r>
            <a:r>
              <a:rPr lang="ru-RU" dirty="0" err="1"/>
              <a:t>сылдьар</a:t>
            </a:r>
            <a:r>
              <a:rPr lang="ru-RU" dirty="0"/>
              <a:t> </a:t>
            </a:r>
            <a:r>
              <a:rPr lang="ru-RU" dirty="0" err="1"/>
              <a:t>уЬу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7715272" y="6215082"/>
          <a:ext cx="11620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Пакет" r:id="rId4" imgW="1162080" imgH="485640" progId="Package">
                  <p:embed/>
                </p:oleObj>
              </mc:Choice>
              <mc:Fallback>
                <p:oleObj name="Пакет" r:id="rId4" imgW="1162080" imgH="48564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72" y="6215082"/>
                        <a:ext cx="11620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а 2 из 15756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err="1" smtClean="0"/>
              <a:t>тураах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err="1"/>
              <a:t>Туос-маас</a:t>
            </a:r>
            <a:r>
              <a:rPr lang="ru-RU" dirty="0"/>
              <a:t> </a:t>
            </a:r>
            <a:r>
              <a:rPr lang="ru-RU" dirty="0" err="1"/>
              <a:t>сацалаах</a:t>
            </a:r>
            <a:r>
              <a:rPr lang="ru-RU" dirty="0"/>
              <a:t>, </a:t>
            </a:r>
            <a:r>
              <a:rPr lang="ru-RU" dirty="0" err="1"/>
              <a:t>тэлиэс-былаас</a:t>
            </a:r>
            <a:r>
              <a:rPr lang="ru-RU" dirty="0"/>
              <a:t> </a:t>
            </a:r>
            <a:r>
              <a:rPr lang="ru-RU" dirty="0" err="1"/>
              <a:t>дайбаабыт</a:t>
            </a:r>
            <a:r>
              <a:rPr lang="ru-RU" dirty="0"/>
              <a:t> </a:t>
            </a:r>
            <a:r>
              <a:rPr lang="ru-RU" dirty="0" err="1"/>
              <a:t>баар</a:t>
            </a:r>
            <a:r>
              <a:rPr lang="ru-RU" dirty="0"/>
              <a:t> </a:t>
            </a:r>
            <a:r>
              <a:rPr lang="ru-RU" dirty="0" err="1"/>
              <a:t>уЬу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500958" y="6143644"/>
          <a:ext cx="7429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Пакет" r:id="rId5" imgW="743040" imgH="485640" progId="Package">
                  <p:embed/>
                </p:oleObj>
              </mc:Choice>
              <mc:Fallback>
                <p:oleObj name="Пакет" r:id="rId5" imgW="743040" imgH="48564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0958" y="6143644"/>
                        <a:ext cx="7429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-fotki.yandex.ru/get/4425/41649292.89/0_584de_75e7132f_X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err="1" smtClean="0"/>
              <a:t>Муус</a:t>
            </a:r>
            <a:r>
              <a:rPr lang="ru-RU" dirty="0" smtClean="0"/>
              <a:t> </a:t>
            </a:r>
            <a:r>
              <a:rPr lang="ru-RU" dirty="0" err="1" smtClean="0"/>
              <a:t>чопчу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3248"/>
            <a:ext cx="8229600" cy="2982915"/>
          </a:xfrm>
        </p:spPr>
        <p:txBody>
          <a:bodyPr/>
          <a:lstStyle/>
          <a:p>
            <a:r>
              <a:rPr lang="ru-RU" dirty="0" err="1" smtClean="0"/>
              <a:t>Уеьэттэн</a:t>
            </a:r>
            <a:r>
              <a:rPr lang="ru-RU" dirty="0" smtClean="0"/>
              <a:t> </a:t>
            </a:r>
            <a:r>
              <a:rPr lang="ru-RU" dirty="0" err="1" smtClean="0"/>
              <a:t>аллараа</a:t>
            </a:r>
            <a:r>
              <a:rPr lang="ru-RU" dirty="0" smtClean="0"/>
              <a:t> </a:t>
            </a:r>
            <a:r>
              <a:rPr lang="ru-RU" dirty="0" err="1" smtClean="0"/>
              <a:t>уунэр</a:t>
            </a:r>
            <a:r>
              <a:rPr lang="ru-RU" dirty="0" smtClean="0"/>
              <a:t> </a:t>
            </a:r>
            <a:r>
              <a:rPr lang="ru-RU" dirty="0" err="1" smtClean="0"/>
              <a:t>баар</a:t>
            </a:r>
            <a:r>
              <a:rPr lang="ru-RU" dirty="0" smtClean="0"/>
              <a:t> </a:t>
            </a:r>
            <a:r>
              <a:rPr lang="ru-RU" dirty="0" err="1" smtClean="0"/>
              <a:t>уьу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90</Words>
  <Application>Microsoft Office PowerPoint</Application>
  <PresentationFormat>Экран (4:3)</PresentationFormat>
  <Paragraphs>23</Paragraphs>
  <Slides>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Пакет</vt:lpstr>
      <vt:lpstr>                                       (Туллуктар)</vt:lpstr>
      <vt:lpstr>  (Кыталык)  </vt:lpstr>
      <vt:lpstr>Презентация PowerPoint</vt:lpstr>
      <vt:lpstr>(Харацаччы) </vt:lpstr>
      <vt:lpstr>(Элиэ)</vt:lpstr>
      <vt:lpstr>тураах</vt:lpstr>
      <vt:lpstr>Муус чопчу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</cp:revision>
  <dcterms:created xsi:type="dcterms:W3CDTF">2012-10-09T15:03:37Z</dcterms:created>
  <dcterms:modified xsi:type="dcterms:W3CDTF">2012-10-11T00:39:25Z</dcterms:modified>
</cp:coreProperties>
</file>