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Layouts/_rels/slideLayout2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5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720" y="-8640"/>
            <a:ext cx="12190680" cy="6866640"/>
            <a:chOff x="720" y="-8640"/>
            <a:chExt cx="1219068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720" y="0"/>
              <a:ext cx="842040" cy="56653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6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6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5400" spc="-1" strike="noStrike">
                <a:solidFill>
                  <a:srgbClr val="99cb38"/>
                </a:solidFill>
                <a:latin typeface="Trebuchet MS"/>
              </a:rPr>
              <a:t>Таблицы по русскому языку  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3" descr=""/>
          <p:cNvPicPr/>
          <p:nvPr/>
        </p:nvPicPr>
        <p:blipFill>
          <a:blip r:embed="rId1"/>
          <a:stretch/>
        </p:blipFill>
        <p:spPr>
          <a:xfrm>
            <a:off x="465840" y="0"/>
            <a:ext cx="695952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" descr=""/>
          <p:cNvPicPr/>
          <p:nvPr/>
        </p:nvPicPr>
        <p:blipFill>
          <a:blip r:embed="rId1"/>
          <a:stretch/>
        </p:blipFill>
        <p:spPr>
          <a:xfrm>
            <a:off x="424440" y="0"/>
            <a:ext cx="698724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" descr=""/>
          <p:cNvPicPr/>
          <p:nvPr/>
        </p:nvPicPr>
        <p:blipFill>
          <a:blip r:embed="rId1"/>
          <a:stretch/>
        </p:blipFill>
        <p:spPr>
          <a:xfrm>
            <a:off x="479880" y="0"/>
            <a:ext cx="69732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" descr=""/>
          <p:cNvPicPr/>
          <p:nvPr/>
        </p:nvPicPr>
        <p:blipFill>
          <a:blip r:embed="rId1"/>
          <a:stretch/>
        </p:blipFill>
        <p:spPr>
          <a:xfrm>
            <a:off x="479880" y="0"/>
            <a:ext cx="69318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474840" y="0"/>
            <a:ext cx="695052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" descr=""/>
          <p:cNvPicPr/>
          <p:nvPr/>
        </p:nvPicPr>
        <p:blipFill>
          <a:blip r:embed="rId1"/>
          <a:stretch/>
        </p:blipFill>
        <p:spPr>
          <a:xfrm>
            <a:off x="452160" y="0"/>
            <a:ext cx="698724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" descr=""/>
          <p:cNvPicPr/>
          <p:nvPr/>
        </p:nvPicPr>
        <p:blipFill>
          <a:blip r:embed="rId1"/>
          <a:stretch/>
        </p:blipFill>
        <p:spPr>
          <a:xfrm>
            <a:off x="438120" y="0"/>
            <a:ext cx="701496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" descr=""/>
          <p:cNvPicPr/>
          <p:nvPr/>
        </p:nvPicPr>
        <p:blipFill>
          <a:blip r:embed="rId1"/>
          <a:stretch/>
        </p:blipFill>
        <p:spPr>
          <a:xfrm>
            <a:off x="465840" y="0"/>
            <a:ext cx="69732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Application>LibreOffice/6.3.5.2$Linux_x86 LibreOffice_project/30$Build-2</Application>
  <Words>17</Words>
  <Paragraphs>5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2018-07-18T18:52:34Z</dcterms:created>
  <dc:creator>Пользователь</dc:creator>
  <dc:description/>
  <dc:language>ru-RU</dc:language>
  <cp:lastModifiedBy/>
  <dcterms:modified xsi:type="dcterms:W3CDTF">2020-05-18T13:01:27Z</dcterms:modified>
  <cp:revision>3</cp:revision>
  <dc:subject/>
  <dc:title>Таблицы по русскому языку для первоклашек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