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71" r:id="rId8"/>
    <p:sldId id="270" r:id="rId9"/>
    <p:sldId id="264" r:id="rId10"/>
    <p:sldId id="272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B"/>
    <a:srgbClr val="B64F70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70" d="100"/>
          <a:sy n="70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DB62-3C74-4821-8E04-CC6A334B56E7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AB87-A2CD-4000-8BAB-1B8EC4721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1%80%D0%BE%D0%BB%D1%91%D0%B2%D0%B0,%20%D0%9C%D0%B0%D1%80%D0%B8%D0%BE%D0%BD%D0%B5%D0%BB%D0%BB%D0%B0%20%D0%92%D0%BB%D0%B0%D0%B4%D0%B8%D0%BC%D0%B8%D1%80%D0%BE%D0%B2%D0%BD%D0%B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yandex.ru/search/?csg=4096,8025,4,6,6,0,0&amp;text=%D0%92%D0%BE%D0%BB%D0%B3%D0%BE%D0%B3%D1%80%D0%B0%D0%B4%D1%81%D0%BA%D0%B0%D1%8F%20%D0%BE%D0%B1%D0%BB%D0%B0%D1%81%D1%82%D1%8C&amp;lr=194&amp;clid=2240497&amp;win=203&amp;nomisspell=1&amp;ento=0oCghydXcxNzQ2NRgCgA9-UQ" TargetMode="External"/><Relationship Id="rId4" Type="http://schemas.openxmlformats.org/officeDocument/2006/relationships/hyperlink" Target="https://yandex.ru/search/?csg=4096,8025,4,6,6,0,0&amp;text=%D0%93%D0%BE%D1%80%D0%BE%D0%B4%20%D0%9C%D0%BE%D1%81%D0%BA%D0%B2%D0%B0&amp;lr=194&amp;clid=2240497&amp;win=203&amp;nomisspell=1&amp;ento=0oCgVydXc3MRgC4YVa5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75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00315" y="785818"/>
            <a:ext cx="3923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Arial" pitchFamily="34" charset="0"/>
              </a:rPr>
              <a:t>Значение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MingLiU_HKSCS-ExtB" panose="02020500000000000000" pitchFamily="18" charset="-120"/>
                <a:cs typeface="Arial" pitchFamily="34" charset="0"/>
              </a:rPr>
              <a:t> моего имени.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anose="03010101010201010101" pitchFamily="66" charset="0"/>
              <a:ea typeface="MingLiU_HKSCS-ExtB" panose="02020500000000000000" pitchFamily="18" charset="-12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857232"/>
            <a:ext cx="34195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Тайна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моего имени</a:t>
            </a:r>
          </a:p>
        </p:txBody>
      </p:sp>
      <p:pic>
        <p:nvPicPr>
          <p:cNvPr id="7" name="Picture 4" descr="&amp;Acy;&amp;ncy;&amp;icy;&amp;mcy;&amp;acy;&amp;tscy;&amp;icy;&amp;yacy; - &amp;TScy;&amp;vcy;&amp;iecy;&amp;tcy;&amp;y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09" y="3500438"/>
            <a:ext cx="2829025" cy="3106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inomania.ru/images/photos_people/p_1268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" y="33048"/>
            <a:ext cx="9130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90872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08088" y="1772816"/>
            <a:ext cx="3288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Каждый взойдёт на Голгофу"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5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857232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4100" name="Picture 4" descr="https://im0-tub-ru.yandex.net/i?id=9278812f29a6ba07946a7ad4ea5f9f12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" y="0"/>
            <a:ext cx="9144000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&amp;pcy;&amp;rcy;&amp;iecy;&amp;zcy;&amp;iecy;&amp;ncy;&amp;tcy;&amp;acy;&amp;tscy;&amp;icy;&amp;icy; &quot;&amp;Kcy;&amp;ocy;&amp;lcy;&amp;ocy;&amp;kcy;&amp;ocy;&amp;lcy;&amp;softcy;&amp;chcy;&amp;icy;&amp;kcy;&amp;i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42976" y="642918"/>
            <a:ext cx="70723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«Существует тайная и необъяснимая гармония между именем человека и событиями его жизни.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Имя – тончайшая плоть, духовная сущность человека».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П. Флоренский.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90"/>
            <a:ext cx="4085807" cy="24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&amp;pcy;&amp;rcy;&amp;iecy;&amp;zcy;&amp;iecy;&amp;ncy;&amp;tcy;&amp;acy;&amp;tscy;&amp;icy;&amp;icy; &quot;&amp;Kcy;&amp;ocy;&amp;lcy;&amp;ocy;&amp;kcy;&amp;ocy;&amp;lcy;&amp;softcy;&amp;chcy;&amp;icy;&amp;kcy;&amp;i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506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67744" y="1870456"/>
            <a:ext cx="57606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Уже в детстве маленькая </a:t>
            </a:r>
            <a:r>
              <a:rPr lang="ru-RU" sz="2000" dirty="0" err="1" smtClean="0"/>
              <a:t>Гуличка</a:t>
            </a:r>
            <a:r>
              <a:rPr lang="ru-RU" sz="2000" dirty="0" smtClean="0"/>
              <a:t> </a:t>
            </a:r>
            <a:r>
              <a:rPr lang="ru-RU" sz="2000" dirty="0"/>
              <a:t>проявляет непревзойденную находчивость, оригинальность мыслей, умение строить сложные стратегические планы. Она с яростной непреклонность идет к своей цели, будь то понравившаяся игрушка, или вещь принадлежащая взрослому. Но значение имени Гульнара для девочки не содержит в себе диктаторства или капризности. Она находит свои, практически всегда действенные методы, чтобы получить желаемое.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&amp;pcy;&amp;rcy;&amp;iecy;&amp;zcy;&amp;iecy;&amp;ncy;&amp;tcy;&amp;acy;&amp;tscy;&amp;icy;&amp;icy; &quot;&amp;Kcy;&amp;ocy;&amp;lcy;&amp;ocy;&amp;kcy;&amp;ocy;&amp;lcy;&amp;softcy;&amp;chcy;&amp;icy;&amp;kcy;&amp;i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42860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97" y="406025"/>
            <a:ext cx="39504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Open Sans"/>
              </a:rPr>
              <a:t>Родители, выбирая значение имени </a:t>
            </a:r>
            <a:r>
              <a:rPr lang="ru-RU" sz="2400" dirty="0" smtClean="0">
                <a:latin typeface="Open Sans"/>
              </a:rPr>
              <a:t>Гуля  </a:t>
            </a:r>
            <a:r>
              <a:rPr lang="ru-RU" sz="2400" dirty="0">
                <a:latin typeface="Open Sans"/>
              </a:rPr>
              <a:t>для ребенка, должны подготовиться к тому, что малышка будет несколько замкнутой, необщительной. Но это не означает, что ей нечего сказать или сделать, просто она считает себя на порядок выше окружающих, и предпочитает наблюдать и анализировать происходящее со стороны.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5" y="1268760"/>
            <a:ext cx="3815837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&amp;pcy;&amp;rcy;&amp;iecy;&amp;zcy;&amp;iecy;&amp;ncy;&amp;tcy;&amp;acy;&amp;tscy;&amp;icy;&amp;icy; &quot;&amp;Kcy;&amp;ocy;&amp;lcy;&amp;ocy;&amp;kcy;&amp;ocy;&amp;lcy;&amp;softcy;&amp;chcy;&amp;icy;&amp;kcy;&amp;i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30" y="18864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1857364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24836" y="1988840"/>
            <a:ext cx="60230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Open Sans"/>
              </a:rPr>
              <a:t>Тем не менее, Гуля очень подвижна, в ней плещет энергия, и если мама и папа направят ее в нужное русло, то вырастят как минимум великолепную отличницу, или даже гения. В школе девочка не стремится проявить себя, придает значение своей независимости, но преподаватели всегда замечают ее несомненную одаренность, особенно в тех областях, где необходим тщательный анализ.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&amp;pcy;&amp;rcy;&amp;iecy;&amp;zcy;&amp;iecy;&amp;ncy;&amp;tcy;&amp;acy;&amp;tscy;&amp;icy;&amp;icy; &quot;&amp;Kcy;&amp;ocy;&amp;lcy;&amp;ocy;&amp;kcy;&amp;ocy;&amp;lcy;&amp;softcy;&amp;chcy;&amp;icy;&amp;kcy;&amp;i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844824"/>
            <a:ext cx="71793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Ученые филологи не могут с точностью рассказать, откуда произошло это необычное и красивое имя. По первому предположению, его этимология берет свое начало от персидского словосочетания «цветок граната». Обычно, так называли девушку, чье имя должно было символизировать цветение граната в день рождения.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Open Sans"/>
              </a:rPr>
              <a:t>По второй версии, история этого имени начинается на древних территориях Казахстана, и там его значение олицетворяет фраза «подобная цветку». Возможно, тайна имени лежит в основе и других древних цивилизаций, но так или иначе, другие сведения о происхождении имени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Гуля 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до нашего времени не дошли.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75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764704"/>
            <a:ext cx="5134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Популярные знаменитости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с именем Гуля</a:t>
            </a:r>
          </a:p>
        </p:txBody>
      </p:sp>
    </p:spTree>
    <p:extLst>
      <p:ext uri="{BB962C8B-B14F-4D97-AF65-F5344CB8AC3E}">
        <p14:creationId xmlns:p14="http://schemas.microsoft.com/office/powerpoint/2010/main" val="35540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SHcy;&amp;acy;&amp;bcy;&amp;lcy;&amp;ocy;&amp;ncy; &amp;pcy;&amp;rcy;&amp;iecy;&amp;zcy;&amp;iecy;&amp;ncy;&amp;tcy;&amp;acy;&amp;tscy;&amp;icy;&amp;icy; &quot;&amp;Kcy;&amp;ocy;&amp;lcy;&amp;ocy;&amp;kcy;&amp;ocy;&amp;lcy;&amp;softcy;&amp;chcy;&amp;icy;&amp;kcy;&amp;i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41" y="11663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268760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var(--font-regular)"/>
              </a:rPr>
              <a:t>Гуля Королёва</a:t>
            </a:r>
          </a:p>
          <a:p>
            <a:r>
              <a:rPr lang="ru-RU" sz="2000" dirty="0">
                <a:latin typeface="var(--font-regular)"/>
              </a:rPr>
              <a:t>Советская актриса</a:t>
            </a:r>
          </a:p>
          <a:p>
            <a:r>
              <a:rPr lang="ru-RU" sz="2000" dirty="0">
                <a:latin typeface="Arial" panose="020B0604020202020204" pitchFamily="34" charset="0"/>
              </a:rPr>
              <a:t>Советская киноактриса, героиня Великой Отечественной войны, санинструктор. </a:t>
            </a:r>
            <a:r>
              <a:rPr lang="ru-RU" sz="2000" dirty="0">
                <a:latin typeface="Arial" panose="020B0604020202020204" pitchFamily="34" charset="0"/>
                <a:hlinkClick r:id="rId3"/>
              </a:rPr>
              <a:t>Википедия</a:t>
            </a:r>
            <a:endParaRPr lang="ru-RU"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var(--font-regular)"/>
              </a:rPr>
              <a:t>Родилась</a:t>
            </a:r>
            <a:r>
              <a:rPr lang="ru-RU" sz="2000" dirty="0">
                <a:latin typeface="var(--font-regular)"/>
              </a:rPr>
              <a:t>9 сентября 1922 г., </a:t>
            </a:r>
            <a:r>
              <a:rPr lang="ru-RU" sz="2000" dirty="0">
                <a:latin typeface="var(--font-regular)"/>
                <a:hlinkClick r:id="rId4"/>
              </a:rPr>
              <a:t>Москва</a:t>
            </a:r>
            <a:endParaRPr lang="ru-RU" sz="2000" dirty="0">
              <a:latin typeface="var(--font-regular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var(--font-regular)"/>
              </a:rPr>
              <a:t>Умерла</a:t>
            </a:r>
            <a:r>
              <a:rPr lang="ru-RU" sz="2000" dirty="0">
                <a:latin typeface="var(--font-regular)"/>
              </a:rPr>
              <a:t>23 ноября 1942 г. (20 лет), </a:t>
            </a:r>
            <a:r>
              <a:rPr lang="ru-RU" sz="2000" dirty="0">
                <a:latin typeface="var(--font-regular)"/>
                <a:hlinkClick r:id="rId5"/>
              </a:rPr>
              <a:t>Волгоградская область</a:t>
            </a:r>
            <a:endParaRPr lang="ru-RU" sz="2000" b="0" i="0" dirty="0">
              <a:effectLst/>
              <a:latin typeface="var(--font-regular)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268760"/>
            <a:ext cx="3960440" cy="4322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bigslide.ru/images/22/21337/9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bigslide.ru/images/22/21337/96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344</Words>
  <Application>Microsoft Office PowerPoint</Application>
  <PresentationFormat>Экран (4:3)</PresentationFormat>
  <Paragraphs>21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MingLiU_HKSCS-ExtB</vt:lpstr>
      <vt:lpstr>Arial</vt:lpstr>
      <vt:lpstr>Calibri</vt:lpstr>
      <vt:lpstr>Monotype Corsiva</vt:lpstr>
      <vt:lpstr>Open Sans</vt:lpstr>
      <vt:lpstr>Times New Roman</vt:lpstr>
      <vt:lpstr>var(--font-regular)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Давлатмо Мамадвалиева</cp:lastModifiedBy>
  <cp:revision>35</cp:revision>
  <dcterms:created xsi:type="dcterms:W3CDTF">2014-01-24T20:27:00Z</dcterms:created>
  <dcterms:modified xsi:type="dcterms:W3CDTF">2017-04-02T08:41:37Z</dcterms:modified>
</cp:coreProperties>
</file>