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85" r:id="rId2"/>
    <p:sldMasterId id="2147483797" r:id="rId3"/>
    <p:sldMasterId id="2147483809" r:id="rId4"/>
  </p:sldMasterIdLst>
  <p:notesMasterIdLst>
    <p:notesMasterId r:id="rId19"/>
  </p:notesMasterIdLst>
  <p:sldIdLst>
    <p:sldId id="267" r:id="rId5"/>
    <p:sldId id="327" r:id="rId6"/>
    <p:sldId id="330" r:id="rId7"/>
    <p:sldId id="331" r:id="rId8"/>
    <p:sldId id="328" r:id="rId9"/>
    <p:sldId id="272" r:id="rId10"/>
    <p:sldId id="270" r:id="rId11"/>
    <p:sldId id="329" r:id="rId12"/>
    <p:sldId id="274" r:id="rId13"/>
    <p:sldId id="275" r:id="rId14"/>
    <p:sldId id="278" r:id="rId15"/>
    <p:sldId id="276" r:id="rId16"/>
    <p:sldId id="27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4" autoAdjust="0"/>
    <p:restoredTop sz="94624" autoAdjust="0"/>
  </p:normalViewPr>
  <p:slideViewPr>
    <p:cSldViewPr>
      <p:cViewPr varScale="1">
        <p:scale>
          <a:sx n="48" d="100"/>
          <a:sy n="48" d="100"/>
        </p:scale>
        <p:origin x="77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3F3D5-D6C1-4B4E-A7AA-4B81D5525048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9F11D-385B-4914-8F0B-D809AAF25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9F11D-385B-4914-8F0B-D809AAF25C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63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9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4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58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1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7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30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A6F1BB57-5814-4A39-A768-3395803431ED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707894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C8078-3994-44E1-AB91-90D99587B4CD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25455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83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AAE26-CA71-44C5-BD8C-E6BEB03A5B46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25326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BACAD-C901-4B51-BA8A-B7168232E652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843750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816C8-7C22-4E48-B0A6-855B970DA6DC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524577689"/>
      </p:ext>
    </p:extLst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426C4-411F-4FFB-8824-D7667B524702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664223170"/>
      </p:ext>
    </p:extLst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9B23-83BB-4420-A002-9F3EF59B1A3C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718033900"/>
      </p:ext>
    </p:extLst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19046-8001-43C3-A30D-9B68E3C5D52C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075222"/>
      </p:ext>
    </p:extLst>
  </p:cSld>
  <p:clrMapOvr>
    <a:masterClrMapping/>
  </p:clrMapOvr>
  <p:transition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C6A14-9815-4F12-81D8-A78912BB8E82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59521"/>
      </p:ext>
    </p:extLst>
  </p:cSld>
  <p:clrMapOvr>
    <a:masterClrMapping/>
  </p:clrMapOvr>
  <p:transition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D686B-17E8-4F6A-988F-CB453D53DCF7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20076514"/>
      </p:ext>
    </p:extLst>
  </p:cSld>
  <p:clrMapOvr>
    <a:masterClrMapping/>
  </p:clrMapOvr>
  <p:transition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D38A3-B933-4E35-8DD0-1D3C0FE4F35F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799070"/>
      </p:ext>
    </p:extLst>
  </p:cSld>
  <p:clrMapOvr>
    <a:masterClrMapping/>
  </p:clrMapOvr>
  <p:transition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1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48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43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16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97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4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75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3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31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65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49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9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00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F13D84-FB7E-C65B-3ED6-692D9E837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4DE68B-9302-8677-D938-5235776E3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079A70-E37D-B8FC-3525-5DFB1DE2D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AE50-24EB-419A-831E-EF85A66EB909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720185036"/>
      </p:ext>
    </p:extLst>
  </p:cSld>
  <p:clrMapOvr>
    <a:masterClrMapping/>
  </p:clrMapOvr>
  <p:transition advClick="0"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BC3E3F-57EB-69B6-AA6F-7708620E4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7509F4-4BFE-8C75-6B4A-40C8C9D4C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BF0607-1E56-C05F-5F15-E3BCEC743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0EE8-A78C-4DAB-A633-A7E3B06B2909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365431867"/>
      </p:ext>
    </p:extLst>
  </p:cSld>
  <p:clrMapOvr>
    <a:masterClrMapping/>
  </p:clrMapOvr>
  <p:transition advClick="0"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65A6B-3D4A-0878-3910-2ED3D1090F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C22677-D07A-C99E-042A-3AA8376F2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579421-93CF-8F79-F525-D9E5E524B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4F757-6373-45B2-AF8E-0015D182E609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887510398"/>
      </p:ext>
    </p:extLst>
  </p:cSld>
  <p:clrMapOvr>
    <a:masterClrMapping/>
  </p:clrMapOvr>
  <p:transition advClick="0"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91AAB-7504-1A9A-FEA4-DE622799D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A32C96-7175-DFC3-9EDE-418233447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30642-E878-06E2-8A1C-BB838BC54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D945-0247-4A79-AEB0-F6B4FBDB29B4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992156616"/>
      </p:ext>
    </p:extLst>
  </p:cSld>
  <p:clrMapOvr>
    <a:masterClrMapping/>
  </p:clrMapOvr>
  <p:transition advClick="0"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21AF8C-7127-CD6D-5270-B76C3FC08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B50C12-CCFB-9BF2-7C02-41A41D761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1B8511-92B1-00EB-E9F3-10BAF86C4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A354-8BDD-43E1-B481-268236053CB2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375101976"/>
      </p:ext>
    </p:extLst>
  </p:cSld>
  <p:clrMapOvr>
    <a:masterClrMapping/>
  </p:clrMapOvr>
  <p:transition advClick="0"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A5E66B-40D4-DBCE-B703-161235D71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9E87FF-0CF8-E407-6E94-EC1179863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174092-C76D-65F1-481C-75A266E37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B252-22C7-431F-ADCC-D0E0BAD69CAB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075413932"/>
      </p:ext>
    </p:extLst>
  </p:cSld>
  <p:clrMapOvr>
    <a:masterClrMapping/>
  </p:clrMapOvr>
  <p:transition advClick="0"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32D8A1-80A5-4B37-8A7C-BF043EE7C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28A9CB-64C1-E751-01E9-837738598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AF4E5B-69E1-36E5-743A-C9CF30D38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F67F-72E3-4B22-9EC1-B4A19CD72E26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394090686"/>
      </p:ext>
    </p:extLst>
  </p:cSld>
  <p:clrMapOvr>
    <a:masterClrMapping/>
  </p:clrMapOvr>
  <p:transition advClick="0"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5FC4D-FEF3-C4A7-3F60-204815836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2EC969-989F-1C65-75E7-49A86255C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1B50F-76C8-8412-F1D6-0C6F5D0E9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ECCD-751A-477C-B068-2D1952FD0798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641837764"/>
      </p:ext>
    </p:extLst>
  </p:cSld>
  <p:clrMapOvr>
    <a:masterClrMapping/>
  </p:clrMapOvr>
  <p:transition advClick="0"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76471-0DBB-2389-F2A7-5A0B1EDCD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CAE07-0737-1690-D139-E8BC2AF0BA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D5CFD6-52AE-F5C1-EDC8-4EDC78D35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CB6B-7135-45F6-B199-FCD3F0552AE7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406362333"/>
      </p:ext>
    </p:extLst>
  </p:cSld>
  <p:clrMapOvr>
    <a:masterClrMapping/>
  </p:clrMapOvr>
  <p:transition advClick="0"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A836FF-DBD3-AB08-FD41-529C80D09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8E3195-1CF8-31F2-CF82-BD836FFAA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356D9A-EDF5-7F6E-C044-3C3BE04DE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15F9-C388-4774-B7C3-17D07F16F3DB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597540354"/>
      </p:ext>
    </p:extLst>
  </p:cSld>
  <p:clrMapOvr>
    <a:masterClrMapping/>
  </p:clrMapOvr>
  <p:transition advClick="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76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C325B5-CEFC-92E7-EFB9-894B3B7A1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0CEE9D-76BA-0193-13F7-30DCA5517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09C0A2-8988-58F3-2B4A-A1F0EBDDB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5B705-39C0-42E2-A4F8-BC219333F5EE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737444909"/>
      </p:ext>
    </p:extLst>
  </p:cSld>
  <p:clrMapOvr>
    <a:masterClrMapping/>
  </p:clrMapOvr>
  <p:transition advClick="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7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1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5026A4-B99A-4040-AFEB-BB89976CAC47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4039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75026A4-B99A-4040-AFEB-BB89976CAC47}" type="slidenum">
              <a:rPr lang="ru-RU" altLang="ru-KZ" smtClean="0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9654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>
    <p:wheel spokes="8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4EC1D3F-1CC8-521F-9B23-35FD64E62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46E184-7B99-DD8D-B9B6-73D924AF8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текста</a:t>
            </a:r>
          </a:p>
          <a:p>
            <a:pPr lvl="1"/>
            <a:r>
              <a:rPr lang="ru-RU" altLang="ru-KZ"/>
              <a:t>Второй уровень</a:t>
            </a:r>
          </a:p>
          <a:p>
            <a:pPr lvl="2"/>
            <a:r>
              <a:rPr lang="ru-RU" altLang="ru-KZ"/>
              <a:t>Третий уровень</a:t>
            </a:r>
          </a:p>
          <a:p>
            <a:pPr lvl="3"/>
            <a:r>
              <a:rPr lang="ru-RU" altLang="ru-KZ"/>
              <a:t>Четвертый уровень</a:t>
            </a:r>
          </a:p>
          <a:p>
            <a:pPr lvl="4"/>
            <a:r>
              <a:rPr lang="ru-RU" altLang="ru-KZ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290D33-4A38-A7C5-E30C-0C53A33ED5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B2B67A-E7B7-887C-8F87-0581A005A3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9BBA2F-77AB-47B5-BF39-2BB47DEC12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ED981C8-5319-48FE-9522-569DD80B0333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0296608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advClick="0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613" y="1556791"/>
            <a:ext cx="56887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6000" b="1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5932" y="1988840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7CCB87-89DA-3DE4-7BEE-1B450AD98C50}"/>
              </a:ext>
            </a:extLst>
          </p:cNvPr>
          <p:cNvSpPr/>
          <p:nvPr/>
        </p:nvSpPr>
        <p:spPr>
          <a:xfrm>
            <a:off x="2096803" y="3203306"/>
            <a:ext cx="495039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err="1">
                <a:ln w="0"/>
                <a:solidFill>
                  <a:srgbClr val="3333FF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r>
              <a:rPr lang="ru-RU" sz="4800" b="1" i="1" cap="none" spc="0" dirty="0" err="1">
                <a:ln w="0"/>
                <a:solidFill>
                  <a:srgbClr val="3333FF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абақтан</a:t>
            </a:r>
            <a:r>
              <a:rPr lang="ru-RU" sz="4800" b="1" i="1" cap="none" spc="0" dirty="0">
                <a:ln w="0"/>
                <a:solidFill>
                  <a:srgbClr val="3333FF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800" b="1" i="1" cap="none" spc="0" dirty="0" err="1">
                <a:ln w="0"/>
                <a:solidFill>
                  <a:srgbClr val="3333FF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тыс</a:t>
            </a:r>
            <a:r>
              <a:rPr lang="ru-RU" sz="4800" b="1" i="1" cap="none" spc="0" dirty="0">
                <a:ln w="0"/>
                <a:solidFill>
                  <a:srgbClr val="3333FF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i="1" cap="none" spc="0" dirty="0" err="1">
                <a:ln w="0"/>
                <a:solidFill>
                  <a:srgbClr val="3333FF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іс-шарасы</a:t>
            </a:r>
            <a:endParaRPr lang="ru-RU" sz="4800" b="1" i="1" cap="none" spc="0" dirty="0">
              <a:ln w="0"/>
              <a:solidFill>
                <a:srgbClr val="3333FF"/>
              </a:solidFill>
              <a:effectLst>
                <a:glow rad="127000">
                  <a:schemeClr val="bg1"/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4800" b="1" i="1" dirty="0">
                <a:ln w="0"/>
                <a:solidFill>
                  <a:srgbClr val="3333FF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Б,Е </a:t>
            </a:r>
            <a:r>
              <a:rPr lang="ru-RU" sz="4800" b="1" i="1" dirty="0" err="1">
                <a:ln w="0"/>
                <a:solidFill>
                  <a:srgbClr val="3333FF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сыныптары</a:t>
            </a:r>
            <a:endParaRPr lang="ru-RU" sz="4800" b="1" i="1" cap="none" spc="0" dirty="0">
              <a:ln w="0"/>
              <a:solidFill>
                <a:srgbClr val="3333FF"/>
              </a:solidFill>
              <a:effectLst>
                <a:glow rad="127000">
                  <a:schemeClr val="bg1"/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3519D8-EC24-9A9F-50C3-9D62EBDE693B}"/>
              </a:ext>
            </a:extLst>
          </p:cNvPr>
          <p:cNvSpPr/>
          <p:nvPr/>
        </p:nvSpPr>
        <p:spPr>
          <a:xfrm>
            <a:off x="1572310" y="704453"/>
            <a:ext cx="575670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600" b="1" i="1" cap="none" spc="0" dirty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«Тапқыр </a:t>
            </a:r>
          </a:p>
          <a:p>
            <a:pPr algn="ctr"/>
            <a:r>
              <a:rPr lang="kk-KZ" sz="6600" b="1" i="1" dirty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Информатик</a:t>
            </a:r>
            <a:r>
              <a:rPr lang="kk-KZ" sz="6600" b="1" i="1" cap="none" spc="0" dirty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6600" b="1" i="1" cap="none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5">
            <a:extLst>
              <a:ext uri="{FF2B5EF4-FFF2-40B4-BE49-F238E27FC236}">
                <a16:creationId xmlns:a16="http://schemas.microsoft.com/office/drawing/2014/main" id="{4E46E763-1CE9-0597-9EE3-3AB109C7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76250"/>
            <a:ext cx="93249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30apr38">
            <a:extLst>
              <a:ext uri="{FF2B5EF4-FFF2-40B4-BE49-F238E27FC236}">
                <a16:creationId xmlns:a16="http://schemas.microsoft.com/office/drawing/2014/main" id="{A095D502-5964-A8AA-F3B2-D8375F480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6">
            <a:extLst>
              <a:ext uri="{FF2B5EF4-FFF2-40B4-BE49-F238E27FC236}">
                <a16:creationId xmlns:a16="http://schemas.microsoft.com/office/drawing/2014/main" id="{E1BDB87B-168C-79B5-EE2C-C60179FD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549275"/>
            <a:ext cx="97218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30apr38">
            <a:extLst>
              <a:ext uri="{FF2B5EF4-FFF2-40B4-BE49-F238E27FC236}">
                <a16:creationId xmlns:a16="http://schemas.microsoft.com/office/drawing/2014/main" id="{6E023763-7506-3DF1-44EF-B960231BF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7">
            <a:extLst>
              <a:ext uri="{FF2B5EF4-FFF2-40B4-BE49-F238E27FC236}">
                <a16:creationId xmlns:a16="http://schemas.microsoft.com/office/drawing/2014/main" id="{366B005B-EAD9-1E38-7A4D-9F16A4F4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425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30apr38">
            <a:extLst>
              <a:ext uri="{FF2B5EF4-FFF2-40B4-BE49-F238E27FC236}">
                <a16:creationId xmlns:a16="http://schemas.microsoft.com/office/drawing/2014/main" id="{B140CBB7-9065-A637-FA5E-CAA4930D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8">
            <a:extLst>
              <a:ext uri="{FF2B5EF4-FFF2-40B4-BE49-F238E27FC236}">
                <a16:creationId xmlns:a16="http://schemas.microsoft.com/office/drawing/2014/main" id="{CA147B4D-A392-FB8B-709E-C9B551054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981075"/>
            <a:ext cx="9288463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30apr38">
            <a:extLst>
              <a:ext uri="{FF2B5EF4-FFF2-40B4-BE49-F238E27FC236}">
                <a16:creationId xmlns:a16="http://schemas.microsoft.com/office/drawing/2014/main" id="{786A66DE-5A6D-02F6-6F1D-572006D1A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13" y="4763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051720" y="1052736"/>
            <a:ext cx="5472608" cy="288032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1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Назарларыңызға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1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рахмет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>
            <a:extLst>
              <a:ext uri="{FF2B5EF4-FFF2-40B4-BE49-F238E27FC236}">
                <a16:creationId xmlns:a16="http://schemas.microsoft.com/office/drawing/2014/main" id="{99F788F2-7A1D-FCEB-C72F-1857B1C7F6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560" y="583977"/>
            <a:ext cx="7774390" cy="37811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Білім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деген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биік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шың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Бақытқа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сені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жеткізер</a:t>
            </a:r>
            <a:endParaRPr kumimoji="0" lang="ru-RU" sz="3600" b="1" i="0" u="none" strike="noStrike" kern="10" cap="none" spc="0" normalizeH="0" baseline="0" noProof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Білім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деген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ақылшың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Қиындықтан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өткізер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endParaRPr kumimoji="0" lang="ru-KZ" sz="3600" b="1" i="0" u="none" strike="noStrike" kern="10" cap="none" spc="0" normalizeH="0" baseline="0" noProof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3" name="WordArt 5">
            <a:extLst>
              <a:ext uri="{FF2B5EF4-FFF2-40B4-BE49-F238E27FC236}">
                <a16:creationId xmlns:a16="http://schemas.microsoft.com/office/drawing/2014/main" id="{C41BA866-4438-550A-5366-81535A55C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600" y="5373215"/>
            <a:ext cx="7200800" cy="9008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бүгінгі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сайысымызды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бастауға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рұқсат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етіңіздер</a:t>
            </a:r>
            <a:r>
              <a:rPr kumimoji="0" lang="ru-RU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KZ" sz="3600" b="1" i="0" u="none" strike="noStrike" kern="10" cap="none" spc="0" normalizeH="0" baseline="0" noProof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6D5029-AA63-40AB-70C0-8B552F7DC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32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0874"/>
      </p:ext>
    </p:extLst>
  </p:cSld>
  <p:clrMapOvr>
    <a:masterClrMapping/>
  </p:clrMapOvr>
  <p:transition advClick="0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A673DE-AC20-68B4-38BA-3083D3AF5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C0BB22-3617-6906-2315-48E3D941BA58}"/>
              </a:ext>
            </a:extLst>
          </p:cNvPr>
          <p:cNvSpPr/>
          <p:nvPr/>
        </p:nvSpPr>
        <p:spPr>
          <a:xfrm>
            <a:off x="288444" y="5733256"/>
            <a:ext cx="3563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АВТОБОТ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F6C13D-A389-49E7-F890-6F7FDD31198A}"/>
              </a:ext>
            </a:extLst>
          </p:cNvPr>
          <p:cNvSpPr/>
          <p:nvPr/>
        </p:nvSpPr>
        <p:spPr>
          <a:xfrm>
            <a:off x="4078327" y="44624"/>
            <a:ext cx="50404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ДЕСИПТИКОН</a:t>
            </a:r>
          </a:p>
        </p:txBody>
      </p:sp>
    </p:spTree>
    <p:extLst>
      <p:ext uri="{BB962C8B-B14F-4D97-AF65-F5344CB8AC3E}">
        <p14:creationId xmlns:p14="http://schemas.microsoft.com/office/powerpoint/2010/main" val="2599383296"/>
      </p:ext>
    </p:extLst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3">
            <a:extLst>
              <a:ext uri="{FF2B5EF4-FFF2-40B4-BE49-F238E27FC236}">
                <a16:creationId xmlns:a16="http://schemas.microsoft.com/office/drawing/2014/main" id="{3B1E4E2C-1FAF-3E16-1710-87D9D1701C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576" y="1243852"/>
            <a:ext cx="784860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Оқушылардың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пәнге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деген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қызығушылығы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ынтасын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арттыру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информатикадан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алған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білімдерін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тексеру</a:t>
            </a:r>
            <a:endParaRPr kumimoji="0" lang="ru-KZ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WordArt 4">
            <a:extLst>
              <a:ext uri="{FF2B5EF4-FFF2-40B4-BE49-F238E27FC236}">
                <a16:creationId xmlns:a16="http://schemas.microsoft.com/office/drawing/2014/main" id="{7935A7BA-135B-AC57-2BA5-F76F696325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616" y="3001888"/>
            <a:ext cx="7848600" cy="158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Оқушылардың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өз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бетінше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жұмыс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істеу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қабілетін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дамыту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алған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білімдерін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басқа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пәндермен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байланыстыруға</a:t>
            </a:r>
            <a:endParaRPr kumimoji="0" lang="ru-RU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ықпал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ету</a:t>
            </a:r>
            <a:endParaRPr kumimoji="0" lang="ru-KZ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WordArt 5">
            <a:extLst>
              <a:ext uri="{FF2B5EF4-FFF2-40B4-BE49-F238E27FC236}">
                <a16:creationId xmlns:a16="http://schemas.microsoft.com/office/drawing/2014/main" id="{295E18E3-0F99-0047-0DC1-D90928177D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1680" y="4829773"/>
            <a:ext cx="705643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Түрлі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әдіс-тәсілдер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арқылы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жоғары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интеллекті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дамыған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жеке</a:t>
            </a:r>
            <a:r>
              <a:rPr kumimoji="0" lang="ru-RU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тұлғаны</a:t>
            </a:r>
            <a:endParaRPr kumimoji="0" lang="ru-RU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қалыптастыру</a:t>
            </a:r>
            <a:endParaRPr kumimoji="0" lang="ru-KZ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2089EB-EDED-D4FA-DD7D-F887D69D81EC}"/>
              </a:ext>
            </a:extLst>
          </p:cNvPr>
          <p:cNvSpPr/>
          <p:nvPr/>
        </p:nvSpPr>
        <p:spPr>
          <a:xfrm>
            <a:off x="971600" y="290281"/>
            <a:ext cx="3041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i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glow rad="127000">
                    <a:schemeClr val="tx1"/>
                  </a:glow>
                  <a:outerShdw dist="38100" dir="2700000" algn="bl" rotWithShape="0">
                    <a:schemeClr val="accent5"/>
                  </a:outerShdw>
                </a:effectLst>
                <a:latin typeface="Sitka Subheading" panose="02000505000000020004" pitchFamily="2" charset="0"/>
              </a:rPr>
              <a:t>Мақсаты</a:t>
            </a:r>
            <a:r>
              <a:rPr lang="ru-RU" sz="4800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glow rad="127000">
                    <a:schemeClr val="tx1"/>
                  </a:glow>
                  <a:outerShdw dist="38100" dir="2700000" algn="bl" rotWithShape="0">
                    <a:schemeClr val="accent5"/>
                  </a:outerShdw>
                </a:effectLst>
                <a:latin typeface="Sitka Subheading" panose="02000505000000020004" pitchFamily="2" charset="0"/>
              </a:rPr>
              <a:t>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верх 5"/>
          <p:cNvSpPr/>
          <p:nvPr/>
        </p:nvSpPr>
        <p:spPr>
          <a:xfrm>
            <a:off x="3403003" y="3173514"/>
            <a:ext cx="2669471" cy="2904339"/>
          </a:xfrm>
          <a:prstGeom prst="up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 rot="18556035">
            <a:off x="552001" y="2391742"/>
            <a:ext cx="3068965" cy="2407462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со стрелкой влево 8"/>
          <p:cNvSpPr/>
          <p:nvPr/>
        </p:nvSpPr>
        <p:spPr>
          <a:xfrm rot="1087682">
            <a:off x="6033113" y="2462492"/>
            <a:ext cx="2582337" cy="2627634"/>
          </a:xfrm>
          <a:prstGeom prst="left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92415" y="565521"/>
            <a:ext cx="3600400" cy="151216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/>
              <a:t>Сайыс кезеңдері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-1166918" y="3303445"/>
            <a:ext cx="59046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«Шешімін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</a:t>
            </a: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мин</a:t>
            </a:r>
            <a:endParaRPr kumimoji="0" lang="kk-KZ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623054" y="3934235"/>
            <a:ext cx="61926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«Ғажайып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алаң</a:t>
            </a:r>
            <a:r>
              <a:rPr kumimoji="0" lang="kk-KZ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мин</a:t>
            </a: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 rot="20705381">
            <a:off x="5287853" y="3088002"/>
            <a:ext cx="483921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«Байқағышты-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ғыңды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байқат»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мин</a:t>
            </a:r>
            <a:endParaRPr kumimoji="0" lang="kk-KZ" sz="28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0" y="-36004"/>
            <a:ext cx="9144000" cy="6858000"/>
            <a:chOff x="0" y="0"/>
            <a:chExt cx="5760" cy="4320"/>
          </a:xfrm>
        </p:grpSpPr>
        <p:pic>
          <p:nvPicPr>
            <p:cNvPr id="18" name="Picture 3" descr="линия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-1917" y="2081"/>
              <a:ext cx="399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" name="Picture 5" descr="линия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156"/>
                <a:ext cx="576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" descr="линия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7" descr="линия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H="1">
                <a:off x="3685" y="2081"/>
                <a:ext cx="3992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0" name="AutoShape 2" descr="Картинки по запросу &quot;фон школа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Картинки по запросу &quot;фон школа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Картинки по запросу &quot;фон школа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Картинки по запросу &quot;фон школа для презентаци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780312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33149" y="2597797"/>
            <a:ext cx="63436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«Шешімін тап"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мин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0" name="AutoShape 2" descr="Картинки по запросу &quot;фон школа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Картинки по запросу &quot;фон школа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Картинки по запросу &quot;фон школа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Картинки по запросу &quot;фон школа для презентаци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780312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59632" y="2420660"/>
            <a:ext cx="7272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«Ғажайып алаң"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мин</a:t>
            </a:r>
          </a:p>
        </p:txBody>
      </p:sp>
    </p:spTree>
    <p:extLst>
      <p:ext uri="{BB962C8B-B14F-4D97-AF65-F5344CB8AC3E}">
        <p14:creationId xmlns:p14="http://schemas.microsoft.com/office/powerpoint/2010/main" val="373883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>
            <a:extLst>
              <a:ext uri="{FF2B5EF4-FFF2-40B4-BE49-F238E27FC236}">
                <a16:creationId xmlns:a16="http://schemas.microsoft.com/office/drawing/2014/main" id="{E901C1FD-809D-AF9C-ED90-DDB516BD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708920"/>
            <a:ext cx="76328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Бұл кезеңде берілген суреттерден 10 айырмашылықты 5 минут ішінде табу қажет.  Әр топтың айырмашылықтарды табуына байланысты қазылар алқасы баға береді.  Ең жоғарғы баға – 10 ұпай.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k-KZ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75293D-8109-9E9C-AC6E-3C05C499416D}"/>
              </a:ext>
            </a:extLst>
          </p:cNvPr>
          <p:cNvSpPr/>
          <p:nvPr/>
        </p:nvSpPr>
        <p:spPr>
          <a:xfrm>
            <a:off x="1691680" y="5722787"/>
            <a:ext cx="71609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Орындауға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әр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топқа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 мин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A65DD0-633F-7EF4-2D3A-BC1D4E5F2ECD}"/>
              </a:ext>
            </a:extLst>
          </p:cNvPr>
          <p:cNvSpPr/>
          <p:nvPr/>
        </p:nvSpPr>
        <p:spPr>
          <a:xfrm>
            <a:off x="1104640" y="476672"/>
            <a:ext cx="72843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Байқағыштығыңды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байқат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156</Words>
  <Application>Microsoft Office PowerPoint</Application>
  <PresentationFormat>Экран (4:3)</PresentationFormat>
  <Paragraphs>47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Century Gothic</vt:lpstr>
      <vt:lpstr>Gill Sans MT</vt:lpstr>
      <vt:lpstr>Sitka Subheading</vt:lpstr>
      <vt:lpstr>Times New Roman</vt:lpstr>
      <vt:lpstr>Wingdings 3</vt:lpstr>
      <vt:lpstr>Совет директоров</vt:lpstr>
      <vt:lpstr>Галерея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Жанар</dc:creator>
  <cp:lastModifiedBy>Робот</cp:lastModifiedBy>
  <cp:revision>83</cp:revision>
  <dcterms:created xsi:type="dcterms:W3CDTF">2020-02-06T03:29:35Z</dcterms:created>
  <dcterms:modified xsi:type="dcterms:W3CDTF">2022-12-06T04:52:00Z</dcterms:modified>
</cp:coreProperties>
</file>