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5411BA0-761E-47ED-B15C-47828EC53AF8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DE7F44-F412-4B38-BDB5-96C695ABE3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COVER LETTER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94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" y="1400956"/>
            <a:ext cx="9110491" cy="37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5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6" y="2204864"/>
            <a:ext cx="8963507" cy="23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" y="1772816"/>
            <a:ext cx="9042295" cy="19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852488"/>
            <a:ext cx="66198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004888"/>
            <a:ext cx="66198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" y="0"/>
            <a:ext cx="9161303" cy="68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8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FOR WRITING A GOOD COVER LETTER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6196405" cy="4046047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why you are sending a resume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specifically how you learned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Convince the reader to look at your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attention to elements of your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attitude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motivation,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enthusiasm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communication skills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any information specifically requested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will do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8477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2" y="2204864"/>
            <a:ext cx="9057462" cy="19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152519"/>
            <a:ext cx="9062936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8" y="2357383"/>
            <a:ext cx="8808780" cy="388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7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52485" cy="26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2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" y="1844824"/>
            <a:ext cx="912111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82" y="116632"/>
            <a:ext cx="7324725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82" y="2924161"/>
            <a:ext cx="7330374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8" y="1124744"/>
            <a:ext cx="8938033" cy="36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04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</TotalTime>
  <Words>68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THE COVER LETTER</vt:lpstr>
      <vt:lpstr>Презентация PowerPoint</vt:lpstr>
      <vt:lpstr>RULES FOR WRITING A GOOD COVER LETTER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2020-09-04T15:46:18Z</dcterms:created>
  <dcterms:modified xsi:type="dcterms:W3CDTF">2020-12-25T08:30:29Z</dcterms:modified>
</cp:coreProperties>
</file>