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65" r:id="rId13"/>
    <p:sldId id="271" r:id="rId14"/>
    <p:sldId id="259" r:id="rId15"/>
    <p:sldId id="272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24" autoAdjust="0"/>
    <p:restoredTop sz="94364" autoAdjust="0"/>
  </p:normalViewPr>
  <p:slideViewPr>
    <p:cSldViewPr>
      <p:cViewPr varScale="1">
        <p:scale>
          <a:sx n="38" d="100"/>
          <a:sy n="38" d="100"/>
        </p:scale>
        <p:origin x="-114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0644102226942476"/>
          <c:y val="7.145047420968428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 в школе по национальностям</c:v>
                </c:pt>
              </c:strCache>
            </c:strRef>
          </c:tx>
          <c:explosion val="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E2-4698-B09D-EDB5857DEE0F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E2-4698-B09D-EDB5857DEE0F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E2-4698-B09D-EDB5857DEE0F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E2-4698-B09D-EDB5857DEE0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Русские</c:v>
                </c:pt>
                <c:pt idx="1">
                  <c:v>Укринцы</c:v>
                </c:pt>
                <c:pt idx="2">
                  <c:v>Армяне</c:v>
                </c:pt>
                <c:pt idx="3">
                  <c:v>Цыгане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10</c:v>
                </c:pt>
                <c:pt idx="2">
                  <c:v>8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80-492D-A642-8FFFB9243899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3089626444017333"/>
          <c:y val="0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театральных постановок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70-4C71-948C-678C40901B22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70-4C71-948C-678C40901B22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70-4C71-948C-678C40901B22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70-4C71-948C-678C40901B22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170-4C71-948C-678C40901B2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Русские</c:v>
                </c:pt>
                <c:pt idx="1">
                  <c:v>Украинцы</c:v>
                </c:pt>
                <c:pt idx="2">
                  <c:v>Армяне</c:v>
                </c:pt>
                <c:pt idx="3">
                  <c:v>Цыгане</c:v>
                </c:pt>
                <c:pt idx="4">
                  <c:v>Не участвуют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6A-46B2-BAB9-EC8349AC73D4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97EC1-EF82-488E-9E0D-C6E38CEBF3BE}" type="doc">
      <dgm:prSet loTypeId="urn:microsoft.com/office/officeart/2005/8/layout/hList2#2" loCatId="list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2E03AA-6607-4692-902B-366EF2C5A385}">
      <dgm:prSet phldrT="[Текст]"/>
      <dgm:spPr/>
      <dgm:t>
        <a:bodyPr/>
        <a:lstStyle/>
        <a:p>
          <a:r>
            <a:rPr lang="ru-RU" b="0" cap="none" spc="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Русский язык </a:t>
          </a:r>
          <a:endParaRPr lang="ru-RU" b="0" cap="none" spc="0" dirty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B859DB6-18AC-4D88-B33D-424E7EF0B203}" type="parTrans" cxnId="{5D3A8756-632F-4B38-BB94-8D9933846695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C728B56-A9A7-4FE7-A14B-BDA3A121D80E}" type="sibTrans" cxnId="{5D3A8756-632F-4B38-BB94-8D9933846695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42AF310-C53C-48CC-8534-0EA8D98F1D08}">
      <dgm:prSet phldrT="[Текст]"/>
      <dgm:spPr/>
      <dgm:t>
        <a:bodyPr/>
        <a:lstStyle/>
        <a:p>
          <a:r>
            <a:rPr lang="ru-RU" b="0" cap="none" spc="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20%</a:t>
          </a:r>
          <a:endParaRPr lang="ru-RU" b="0" cap="none" spc="0" dirty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661751C-C76C-42F8-94DC-20498F1C54CC}" type="parTrans" cxnId="{4B92B865-4B5C-4777-9B7A-1E164F30FE04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BEC08B8-4AF0-499A-B692-788022A9035B}" type="sibTrans" cxnId="{4B92B865-4B5C-4777-9B7A-1E164F30FE04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D56BC5E-832D-4A93-B089-36558DDEB870}">
      <dgm:prSet phldrT="[Текст]"/>
      <dgm:spPr/>
      <dgm:t>
        <a:bodyPr/>
        <a:lstStyle/>
        <a:p>
          <a:r>
            <a:rPr lang="ru-RU" b="0" cap="none" spc="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литература</a:t>
          </a:r>
          <a:endParaRPr lang="ru-RU" b="0" cap="none" spc="0" dirty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8664780-FB24-4F92-94BA-C93FAA27F8CD}" type="parTrans" cxnId="{94C39B9D-E2D7-458E-9765-E3A7AFC2387F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E1776FC-0734-47C6-9C20-0FB1470710CE}" type="sibTrans" cxnId="{94C39B9D-E2D7-458E-9765-E3A7AFC2387F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3CB369F-69FE-4570-B200-3F6B135312B2}">
      <dgm:prSet phldrT="[Текст]"/>
      <dgm:spPr/>
      <dgm:t>
        <a:bodyPr/>
        <a:lstStyle/>
        <a:p>
          <a:r>
            <a:rPr lang="ru-RU" b="0" cap="none" spc="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32%</a:t>
          </a:r>
          <a:endParaRPr lang="ru-RU" b="0" cap="none" spc="0" dirty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5EEF064-9DAF-491D-B5D7-0E5180941798}" type="parTrans" cxnId="{64DEFCB5-32C1-4790-B39A-5AFA54F076C8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1E735F-2662-40DB-9B22-2291A366B597}" type="sibTrans" cxnId="{64DEFCB5-32C1-4790-B39A-5AFA54F076C8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7B19A01-6214-4D21-8E37-713EDA810006}">
      <dgm:prSet phldrT="[Текст]"/>
      <dgm:spPr/>
      <dgm:t>
        <a:bodyPr/>
        <a:lstStyle/>
        <a:p>
          <a:r>
            <a:rPr lang="ru-RU" b="0" cap="none" spc="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Театральное искусство</a:t>
          </a:r>
          <a:endParaRPr lang="ru-RU" b="0" cap="none" spc="0" dirty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589E2FE-4D09-47C4-A6C8-DBC5E12E2011}" type="parTrans" cxnId="{4F2AB202-0691-4816-ABD3-C4351F17D1C3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EE161CD-8611-47A9-9212-83BCEBE3A142}" type="sibTrans" cxnId="{4F2AB202-0691-4816-ABD3-C4351F17D1C3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B52726-5998-425A-932D-DA7A128FC040}">
      <dgm:prSet phldrT="[Текст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0" cap="none" spc="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38%</a:t>
          </a:r>
          <a:endParaRPr lang="ru-RU" b="0" cap="none" spc="0" dirty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916E59C-826B-4604-9710-DEE76073BBC0}" type="parTrans" cxnId="{3A4E58C0-0D2D-4E61-9A33-8BB66726CAB5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69215F-C39F-4FBE-BC4D-5CBA4012FF14}" type="sibTrans" cxnId="{3A4E58C0-0D2D-4E61-9A33-8BB66726CAB5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E9AC3D0-866B-476A-9730-D3E84EF18BAE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400" b="0" cap="none" spc="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Другие предметы  (хореография, история)</a:t>
          </a:r>
          <a:endParaRPr lang="ru-RU" sz="1300" b="0" cap="none" spc="0" dirty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D22907C-8EF9-4842-9158-34A04FA372D5}" type="parTrans" cxnId="{988E655C-DBB5-4F0D-9091-B572CC088BF7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FBACE9-3F7A-4108-B30F-9FC0D552A3A4}" type="sibTrans" cxnId="{988E655C-DBB5-4F0D-9091-B572CC088BF7}">
      <dgm:prSet/>
      <dgm:spPr/>
      <dgm:t>
        <a:bodyPr/>
        <a:lstStyle/>
        <a:p>
          <a:endParaRPr lang="ru-RU" b="0" cap="none" spc="0">
            <a:ln w="0">
              <a:solidFill>
                <a:schemeClr val="tx1">
                  <a:lumMod val="95000"/>
                  <a:lumOff val="5000"/>
                </a:schemeClr>
              </a:solidFill>
            </a:ln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1C4C15D-12EE-4C5B-B56E-F7B7E87536C5}">
      <dgm:prSet/>
      <dgm:spPr/>
      <dgm:t>
        <a:bodyPr/>
        <a:lstStyle/>
        <a:p>
          <a:r>
            <a:rPr lang="ru-RU" dirty="0" smtClean="0"/>
            <a:t>10%</a:t>
          </a:r>
          <a:endParaRPr lang="ru-RU" dirty="0"/>
        </a:p>
      </dgm:t>
    </dgm:pt>
    <dgm:pt modelId="{ABAC5F68-78FB-47E5-A41E-19990B81D1C6}" type="parTrans" cxnId="{26B7D422-00D9-4F62-BF34-F273AED2E6C2}">
      <dgm:prSet/>
      <dgm:spPr/>
      <dgm:t>
        <a:bodyPr/>
        <a:lstStyle/>
        <a:p>
          <a:endParaRPr lang="ru-RU"/>
        </a:p>
      </dgm:t>
    </dgm:pt>
    <dgm:pt modelId="{A00FAC99-36A1-4730-B59B-4351F99D3569}" type="sibTrans" cxnId="{26B7D422-00D9-4F62-BF34-F273AED2E6C2}">
      <dgm:prSet/>
      <dgm:spPr/>
      <dgm:t>
        <a:bodyPr/>
        <a:lstStyle/>
        <a:p>
          <a:endParaRPr lang="ru-RU"/>
        </a:p>
      </dgm:t>
    </dgm:pt>
    <dgm:pt modelId="{3DF56762-86D9-4933-BEE1-F4DAA18998D4}" type="pres">
      <dgm:prSet presAssocID="{6F997EC1-EF82-488E-9E0D-C6E38CEBF3B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E03773-96AD-472C-B808-70F28035C3A6}" type="pres">
      <dgm:prSet presAssocID="{A12E03AA-6607-4692-902B-366EF2C5A385}" presName="compositeNode" presStyleCnt="0">
        <dgm:presLayoutVars>
          <dgm:bulletEnabled val="1"/>
        </dgm:presLayoutVars>
      </dgm:prSet>
      <dgm:spPr/>
    </dgm:pt>
    <dgm:pt modelId="{E999D659-0E7B-4770-A29C-D42A07EE38B7}" type="pres">
      <dgm:prSet presAssocID="{A12E03AA-6607-4692-902B-366EF2C5A385}" presName="imag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C6A2E2E5-3601-4766-975B-E46AD4C7A14F}" type="pres">
      <dgm:prSet presAssocID="{A12E03AA-6607-4692-902B-366EF2C5A38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49810-433A-410D-AC59-05972E51019D}" type="pres">
      <dgm:prSet presAssocID="{A12E03AA-6607-4692-902B-366EF2C5A385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E0461-C255-4DCD-8280-6392830257D0}" type="pres">
      <dgm:prSet presAssocID="{8C728B56-A9A7-4FE7-A14B-BDA3A121D80E}" presName="sibTrans" presStyleCnt="0"/>
      <dgm:spPr/>
    </dgm:pt>
    <dgm:pt modelId="{23511549-5727-40EE-808A-05B5B51E9133}" type="pres">
      <dgm:prSet presAssocID="{CD56BC5E-832D-4A93-B089-36558DDEB870}" presName="compositeNode" presStyleCnt="0">
        <dgm:presLayoutVars>
          <dgm:bulletEnabled val="1"/>
        </dgm:presLayoutVars>
      </dgm:prSet>
      <dgm:spPr/>
    </dgm:pt>
    <dgm:pt modelId="{3DF28106-45B6-41E6-90CF-A086AC64CBFD}" type="pres">
      <dgm:prSet presAssocID="{CD56BC5E-832D-4A93-B089-36558DDEB870}" presName="imag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</dgm:pt>
    <dgm:pt modelId="{B271757D-8B5A-4CD3-9491-6A53949CECE8}" type="pres">
      <dgm:prSet presAssocID="{CD56BC5E-832D-4A93-B089-36558DDEB87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91A71-F0C4-4575-AFFB-2DFB8C2589FA}" type="pres">
      <dgm:prSet presAssocID="{CD56BC5E-832D-4A93-B089-36558DDEB870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381609-870C-4716-BEED-0BB42CD42601}" type="pres">
      <dgm:prSet presAssocID="{CE1776FC-0734-47C6-9C20-0FB1470710CE}" presName="sibTrans" presStyleCnt="0"/>
      <dgm:spPr/>
    </dgm:pt>
    <dgm:pt modelId="{3A78CC07-8836-4040-AEBB-1D4EBE6E6C8B}" type="pres">
      <dgm:prSet presAssocID="{27B19A01-6214-4D21-8E37-713EDA810006}" presName="compositeNode" presStyleCnt="0">
        <dgm:presLayoutVars>
          <dgm:bulletEnabled val="1"/>
        </dgm:presLayoutVars>
      </dgm:prSet>
      <dgm:spPr/>
    </dgm:pt>
    <dgm:pt modelId="{D35C4B6F-5643-4334-A000-E7264538362F}" type="pres">
      <dgm:prSet presAssocID="{27B19A01-6214-4D21-8E37-713EDA810006}" presName="imag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56B4F3D5-94F5-4A25-BBDF-D80E0699F43D}" type="pres">
      <dgm:prSet presAssocID="{27B19A01-6214-4D21-8E37-713EDA810006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A3522A-D9CE-4D78-9D91-E9E0C56A4A68}" type="pres">
      <dgm:prSet presAssocID="{27B19A01-6214-4D21-8E37-713EDA810006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0424C-E84A-4970-8CEA-AF13A5FA93B6}" type="pres">
      <dgm:prSet presAssocID="{5EE161CD-8611-47A9-9212-83BCEBE3A142}" presName="sibTrans" presStyleCnt="0"/>
      <dgm:spPr/>
    </dgm:pt>
    <dgm:pt modelId="{22642ABE-2FD2-403A-BC4A-684283818867}" type="pres">
      <dgm:prSet presAssocID="{AE9AC3D0-866B-476A-9730-D3E84EF18BAE}" presName="compositeNode" presStyleCnt="0">
        <dgm:presLayoutVars>
          <dgm:bulletEnabled val="1"/>
        </dgm:presLayoutVars>
      </dgm:prSet>
      <dgm:spPr/>
    </dgm:pt>
    <dgm:pt modelId="{B239E672-7923-4A16-BBC9-848074BF9BFC}" type="pres">
      <dgm:prSet presAssocID="{AE9AC3D0-866B-476A-9730-D3E84EF18BAE}" presName="imag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7000" r="-17000"/>
          </a:stretch>
        </a:blipFill>
      </dgm:spPr>
    </dgm:pt>
    <dgm:pt modelId="{D9050A3D-0E3E-4B04-878F-CC81E1C534D5}" type="pres">
      <dgm:prSet presAssocID="{AE9AC3D0-866B-476A-9730-D3E84EF18BAE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77F1F-CBD7-4CFB-9076-E2AA795B50A5}" type="pres">
      <dgm:prSet presAssocID="{AE9AC3D0-866B-476A-9730-D3E84EF18BAE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39B9D-E2D7-458E-9765-E3A7AFC2387F}" srcId="{6F997EC1-EF82-488E-9E0D-C6E38CEBF3BE}" destId="{CD56BC5E-832D-4A93-B089-36558DDEB870}" srcOrd="1" destOrd="0" parTransId="{98664780-FB24-4F92-94BA-C93FAA27F8CD}" sibTransId="{CE1776FC-0734-47C6-9C20-0FB1470710CE}"/>
    <dgm:cxn modelId="{3A4E58C0-0D2D-4E61-9A33-8BB66726CAB5}" srcId="{27B19A01-6214-4D21-8E37-713EDA810006}" destId="{22B52726-5998-425A-932D-DA7A128FC040}" srcOrd="0" destOrd="0" parTransId="{8916E59C-826B-4604-9710-DEE76073BBC0}" sibTransId="{4669215F-C39F-4FBE-BC4D-5CBA4012FF14}"/>
    <dgm:cxn modelId="{F3EB20D8-C9F4-4F0F-9133-2B3751DFD70E}" type="presOf" srcId="{01C4C15D-12EE-4C5B-B56E-F7B7E87536C5}" destId="{D9050A3D-0E3E-4B04-878F-CC81E1C534D5}" srcOrd="0" destOrd="0" presId="urn:microsoft.com/office/officeart/2005/8/layout/hList2#2"/>
    <dgm:cxn modelId="{DBCCCBE5-4221-41E7-99D4-E23084711B81}" type="presOf" srcId="{AE9AC3D0-866B-476A-9730-D3E84EF18BAE}" destId="{18877F1F-CBD7-4CFB-9076-E2AA795B50A5}" srcOrd="0" destOrd="0" presId="urn:microsoft.com/office/officeart/2005/8/layout/hList2#2"/>
    <dgm:cxn modelId="{A9756B70-05DC-40A8-A7D2-6B6B94E14B22}" type="presOf" srcId="{CD56BC5E-832D-4A93-B089-36558DDEB870}" destId="{DA891A71-F0C4-4575-AFFB-2DFB8C2589FA}" srcOrd="0" destOrd="0" presId="urn:microsoft.com/office/officeart/2005/8/layout/hList2#2"/>
    <dgm:cxn modelId="{86D87C72-D7A8-4B7B-B163-CC6751924BDB}" type="presOf" srcId="{22B52726-5998-425A-932D-DA7A128FC040}" destId="{56B4F3D5-94F5-4A25-BBDF-D80E0699F43D}" srcOrd="0" destOrd="0" presId="urn:microsoft.com/office/officeart/2005/8/layout/hList2#2"/>
    <dgm:cxn modelId="{FB1F7FC3-8F15-4DB0-9C15-BD996C8769D6}" type="presOf" srcId="{13CB369F-69FE-4570-B200-3F6B135312B2}" destId="{B271757D-8B5A-4CD3-9491-6A53949CECE8}" srcOrd="0" destOrd="0" presId="urn:microsoft.com/office/officeart/2005/8/layout/hList2#2"/>
    <dgm:cxn modelId="{64DEFCB5-32C1-4790-B39A-5AFA54F076C8}" srcId="{CD56BC5E-832D-4A93-B089-36558DDEB870}" destId="{13CB369F-69FE-4570-B200-3F6B135312B2}" srcOrd="0" destOrd="0" parTransId="{85EEF064-9DAF-491D-B5D7-0E5180941798}" sibTransId="{881E735F-2662-40DB-9B22-2291A366B597}"/>
    <dgm:cxn modelId="{1DECB093-B185-4AD0-93FA-5DFA2050CF15}" type="presOf" srcId="{142AF310-C53C-48CC-8534-0EA8D98F1D08}" destId="{C6A2E2E5-3601-4766-975B-E46AD4C7A14F}" srcOrd="0" destOrd="0" presId="urn:microsoft.com/office/officeart/2005/8/layout/hList2#2"/>
    <dgm:cxn modelId="{90539C74-458A-4E84-ACEB-EE16F303FA72}" type="presOf" srcId="{6F997EC1-EF82-488E-9E0D-C6E38CEBF3BE}" destId="{3DF56762-86D9-4933-BEE1-F4DAA18998D4}" srcOrd="0" destOrd="0" presId="urn:microsoft.com/office/officeart/2005/8/layout/hList2#2"/>
    <dgm:cxn modelId="{988E655C-DBB5-4F0D-9091-B572CC088BF7}" srcId="{6F997EC1-EF82-488E-9E0D-C6E38CEBF3BE}" destId="{AE9AC3D0-866B-476A-9730-D3E84EF18BAE}" srcOrd="3" destOrd="0" parTransId="{9D22907C-8EF9-4842-9158-34A04FA372D5}" sibTransId="{87FBACE9-3F7A-4108-B30F-9FC0D552A3A4}"/>
    <dgm:cxn modelId="{26B7D422-00D9-4F62-BF34-F273AED2E6C2}" srcId="{AE9AC3D0-866B-476A-9730-D3E84EF18BAE}" destId="{01C4C15D-12EE-4C5B-B56E-F7B7E87536C5}" srcOrd="0" destOrd="0" parTransId="{ABAC5F68-78FB-47E5-A41E-19990B81D1C6}" sibTransId="{A00FAC99-36A1-4730-B59B-4351F99D3569}"/>
    <dgm:cxn modelId="{4B92B865-4B5C-4777-9B7A-1E164F30FE04}" srcId="{A12E03AA-6607-4692-902B-366EF2C5A385}" destId="{142AF310-C53C-48CC-8534-0EA8D98F1D08}" srcOrd="0" destOrd="0" parTransId="{1661751C-C76C-42F8-94DC-20498F1C54CC}" sibTransId="{1BEC08B8-4AF0-499A-B692-788022A9035B}"/>
    <dgm:cxn modelId="{4F2AB202-0691-4816-ABD3-C4351F17D1C3}" srcId="{6F997EC1-EF82-488E-9E0D-C6E38CEBF3BE}" destId="{27B19A01-6214-4D21-8E37-713EDA810006}" srcOrd="2" destOrd="0" parTransId="{2589E2FE-4D09-47C4-A6C8-DBC5E12E2011}" sibTransId="{5EE161CD-8611-47A9-9212-83BCEBE3A142}"/>
    <dgm:cxn modelId="{CC3258C2-9E19-4345-8CFD-226102A81AC8}" type="presOf" srcId="{A12E03AA-6607-4692-902B-366EF2C5A385}" destId="{0F349810-433A-410D-AC59-05972E51019D}" srcOrd="0" destOrd="0" presId="urn:microsoft.com/office/officeart/2005/8/layout/hList2#2"/>
    <dgm:cxn modelId="{5D3A8756-632F-4B38-BB94-8D9933846695}" srcId="{6F997EC1-EF82-488E-9E0D-C6E38CEBF3BE}" destId="{A12E03AA-6607-4692-902B-366EF2C5A385}" srcOrd="0" destOrd="0" parTransId="{2B859DB6-18AC-4D88-B33D-424E7EF0B203}" sibTransId="{8C728B56-A9A7-4FE7-A14B-BDA3A121D80E}"/>
    <dgm:cxn modelId="{F6A21D1B-624D-4A8C-AF5B-2CE0EDED208D}" type="presOf" srcId="{27B19A01-6214-4D21-8E37-713EDA810006}" destId="{41A3522A-D9CE-4D78-9D91-E9E0C56A4A68}" srcOrd="0" destOrd="0" presId="urn:microsoft.com/office/officeart/2005/8/layout/hList2#2"/>
    <dgm:cxn modelId="{72FD60C5-C8A7-4DCB-A617-1C38B60CDF04}" type="presParOf" srcId="{3DF56762-86D9-4933-BEE1-F4DAA18998D4}" destId="{57E03773-96AD-472C-B808-70F28035C3A6}" srcOrd="0" destOrd="0" presId="urn:microsoft.com/office/officeart/2005/8/layout/hList2#2"/>
    <dgm:cxn modelId="{617407DC-401B-4353-B986-CC6AAF62AF4E}" type="presParOf" srcId="{57E03773-96AD-472C-B808-70F28035C3A6}" destId="{E999D659-0E7B-4770-A29C-D42A07EE38B7}" srcOrd="0" destOrd="0" presId="urn:microsoft.com/office/officeart/2005/8/layout/hList2#2"/>
    <dgm:cxn modelId="{48E8C8CE-309C-46F1-B5EB-41C074E46AF8}" type="presParOf" srcId="{57E03773-96AD-472C-B808-70F28035C3A6}" destId="{C6A2E2E5-3601-4766-975B-E46AD4C7A14F}" srcOrd="1" destOrd="0" presId="urn:microsoft.com/office/officeart/2005/8/layout/hList2#2"/>
    <dgm:cxn modelId="{0FC7C40F-3879-4F94-BBAE-E0427DCF5BDA}" type="presParOf" srcId="{57E03773-96AD-472C-B808-70F28035C3A6}" destId="{0F349810-433A-410D-AC59-05972E51019D}" srcOrd="2" destOrd="0" presId="urn:microsoft.com/office/officeart/2005/8/layout/hList2#2"/>
    <dgm:cxn modelId="{85C967C3-512B-4564-A6A6-8E47EA74AFBD}" type="presParOf" srcId="{3DF56762-86D9-4933-BEE1-F4DAA18998D4}" destId="{61BE0461-C255-4DCD-8280-6392830257D0}" srcOrd="1" destOrd="0" presId="urn:microsoft.com/office/officeart/2005/8/layout/hList2#2"/>
    <dgm:cxn modelId="{8E2F9D35-7CCA-449B-9089-4881FB5D9EE6}" type="presParOf" srcId="{3DF56762-86D9-4933-BEE1-F4DAA18998D4}" destId="{23511549-5727-40EE-808A-05B5B51E9133}" srcOrd="2" destOrd="0" presId="urn:microsoft.com/office/officeart/2005/8/layout/hList2#2"/>
    <dgm:cxn modelId="{1FC8DC06-B5B5-4B68-A1C9-AEA4BA0D36C3}" type="presParOf" srcId="{23511549-5727-40EE-808A-05B5B51E9133}" destId="{3DF28106-45B6-41E6-90CF-A086AC64CBFD}" srcOrd="0" destOrd="0" presId="urn:microsoft.com/office/officeart/2005/8/layout/hList2#2"/>
    <dgm:cxn modelId="{B174AD84-DCAA-4414-9711-8C2B885F9B27}" type="presParOf" srcId="{23511549-5727-40EE-808A-05B5B51E9133}" destId="{B271757D-8B5A-4CD3-9491-6A53949CECE8}" srcOrd="1" destOrd="0" presId="urn:microsoft.com/office/officeart/2005/8/layout/hList2#2"/>
    <dgm:cxn modelId="{8945C5EC-854D-4202-ADAA-7CE15FFCB7CA}" type="presParOf" srcId="{23511549-5727-40EE-808A-05B5B51E9133}" destId="{DA891A71-F0C4-4575-AFFB-2DFB8C2589FA}" srcOrd="2" destOrd="0" presId="urn:microsoft.com/office/officeart/2005/8/layout/hList2#2"/>
    <dgm:cxn modelId="{95A624F9-2AD1-483A-A9E1-DEF75C461E10}" type="presParOf" srcId="{3DF56762-86D9-4933-BEE1-F4DAA18998D4}" destId="{64381609-870C-4716-BEED-0BB42CD42601}" srcOrd="3" destOrd="0" presId="urn:microsoft.com/office/officeart/2005/8/layout/hList2#2"/>
    <dgm:cxn modelId="{0CA7DE8E-ACAA-4A92-AA32-6266D94EEF30}" type="presParOf" srcId="{3DF56762-86D9-4933-BEE1-F4DAA18998D4}" destId="{3A78CC07-8836-4040-AEBB-1D4EBE6E6C8B}" srcOrd="4" destOrd="0" presId="urn:microsoft.com/office/officeart/2005/8/layout/hList2#2"/>
    <dgm:cxn modelId="{8A6BF59B-83E7-4D0D-8AF2-E33FD2433260}" type="presParOf" srcId="{3A78CC07-8836-4040-AEBB-1D4EBE6E6C8B}" destId="{D35C4B6F-5643-4334-A000-E7264538362F}" srcOrd="0" destOrd="0" presId="urn:microsoft.com/office/officeart/2005/8/layout/hList2#2"/>
    <dgm:cxn modelId="{3D3E566F-B9B4-463D-93B6-D341568DC0C4}" type="presParOf" srcId="{3A78CC07-8836-4040-AEBB-1D4EBE6E6C8B}" destId="{56B4F3D5-94F5-4A25-BBDF-D80E0699F43D}" srcOrd="1" destOrd="0" presId="urn:microsoft.com/office/officeart/2005/8/layout/hList2#2"/>
    <dgm:cxn modelId="{76B63D79-9CD7-4B30-9689-3E2F870BD458}" type="presParOf" srcId="{3A78CC07-8836-4040-AEBB-1D4EBE6E6C8B}" destId="{41A3522A-D9CE-4D78-9D91-E9E0C56A4A68}" srcOrd="2" destOrd="0" presId="urn:microsoft.com/office/officeart/2005/8/layout/hList2#2"/>
    <dgm:cxn modelId="{15696094-4A86-4488-8D4D-A1CAE327E60B}" type="presParOf" srcId="{3DF56762-86D9-4933-BEE1-F4DAA18998D4}" destId="{C230424C-E84A-4970-8CEA-AF13A5FA93B6}" srcOrd="5" destOrd="0" presId="urn:microsoft.com/office/officeart/2005/8/layout/hList2#2"/>
    <dgm:cxn modelId="{CF921D76-A48F-4C3D-BC9F-FA9FC8BC085D}" type="presParOf" srcId="{3DF56762-86D9-4933-BEE1-F4DAA18998D4}" destId="{22642ABE-2FD2-403A-BC4A-684283818867}" srcOrd="6" destOrd="0" presId="urn:microsoft.com/office/officeart/2005/8/layout/hList2#2"/>
    <dgm:cxn modelId="{DA237DD9-4703-49FC-9B6F-4C5C53B19FC7}" type="presParOf" srcId="{22642ABE-2FD2-403A-BC4A-684283818867}" destId="{B239E672-7923-4A16-BBC9-848074BF9BFC}" srcOrd="0" destOrd="0" presId="urn:microsoft.com/office/officeart/2005/8/layout/hList2#2"/>
    <dgm:cxn modelId="{5E859077-D497-44AF-BD15-86A59FBBCC03}" type="presParOf" srcId="{22642ABE-2FD2-403A-BC4A-684283818867}" destId="{D9050A3D-0E3E-4B04-878F-CC81E1C534D5}" srcOrd="1" destOrd="0" presId="urn:microsoft.com/office/officeart/2005/8/layout/hList2#2"/>
    <dgm:cxn modelId="{4EFC7A79-0FD6-40F0-9796-294E4B6DCB4F}" type="presParOf" srcId="{22642ABE-2FD2-403A-BC4A-684283818867}" destId="{18877F1F-CBD7-4CFB-9076-E2AA795B50A5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1C95E-24AA-46CB-A5AC-BDEE660A410C}" type="doc">
      <dgm:prSet loTypeId="urn:microsoft.com/office/officeart/2005/8/layout/bList2#2" loCatId="list" qsTypeId="urn:microsoft.com/office/officeart/2005/8/quickstyle/simple3" qsCatId="simple" csTypeId="urn:microsoft.com/office/officeart/2005/8/colors/accent1_2" csCatId="accent1" phldr="1"/>
      <dgm:spPr/>
    </dgm:pt>
    <dgm:pt modelId="{C24B6F2B-7C6A-4113-980B-37BE792E0170}">
      <dgm:prSet phldrT="[Текст]" custT="1"/>
      <dgm:spPr/>
      <dgm:t>
        <a:bodyPr/>
        <a:lstStyle/>
        <a:p>
          <a:r>
            <a:rPr lang="ru-RU" sz="1400" b="0" cap="none" spc="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Преобразование ролей </a:t>
          </a:r>
          <a:endParaRPr lang="ru-RU" sz="1400" b="0" cap="none" spc="0" dirty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90DAC89C-F5B8-4086-A28C-A0729B38F9C2}" type="parTrans" cxnId="{E00243CF-E66E-4769-A21E-271F4FFC1153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8B692C5-C3AE-4FB9-81A3-F368800439C0}" type="sibTrans" cxnId="{E00243CF-E66E-4769-A21E-271F4FFC1153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5BE237CC-2C34-474A-B3AD-668EDAB982B5}">
      <dgm:prSet phldrT="[Текст]" custT="1"/>
      <dgm:spPr/>
      <dgm:t>
        <a:bodyPr/>
        <a:lstStyle/>
        <a:p>
          <a:r>
            <a:rPr lang="ru-RU" sz="1400" b="0" cap="none" spc="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Повышение эмоционального тонуса</a:t>
          </a:r>
          <a:endParaRPr lang="ru-RU" sz="1400" b="0" cap="none" spc="0" dirty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E8E0018-7C84-4DD3-8C9C-5972DED97CCE}" type="parTrans" cxnId="{B55C90E5-9026-4D7B-86CC-9C41B5D14368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8558AFB-8E67-46DA-8A20-0878D728F1EF}" type="sibTrans" cxnId="{B55C90E5-9026-4D7B-86CC-9C41B5D14368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282D59B-3F97-47C7-912A-A2733DF341DA}">
      <dgm:prSet phldrT="[Текст]" custT="1"/>
      <dgm:spPr/>
      <dgm:t>
        <a:bodyPr/>
        <a:lstStyle/>
        <a:p>
          <a:r>
            <a:rPr lang="ru-RU" sz="1400" b="0" cap="none" spc="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Инициативность ребенка</a:t>
          </a:r>
          <a:endParaRPr lang="ru-RU" sz="1400" b="0" cap="none" spc="0" dirty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3DBC5C3-003C-4F33-A4A4-44C65B74945B}" type="parTrans" cxnId="{482F8640-404E-45A2-A0B5-BACFC91AC0BE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A6E60E1-7E4C-4A5D-BFB6-DB19375DF5AE}" type="sibTrans" cxnId="{482F8640-404E-45A2-A0B5-BACFC91AC0BE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B99171F-868B-477C-B06F-7559771520AD}">
      <dgm:prSet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Учитель-ученик – режиссер - актер</a:t>
          </a:r>
          <a:endParaRPr lang="ru-RU" sz="1800" b="0" cap="none" spc="0" dirty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4CA4322-AA51-42E3-ACCA-BF4C6931A3E6}" type="parTrans" cxnId="{873A5858-1480-4F59-A445-022CD1EC9897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455D3AC7-773D-4FDF-ACA4-05E14FC418DE}" type="sibTrans" cxnId="{873A5858-1480-4F59-A445-022CD1EC9897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B26DD5B-9F09-46CF-B3AC-1658F028F13C}">
      <dgm:prSet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Коллективная работа  в мини- группах</a:t>
          </a:r>
        </a:p>
      </dgm:t>
    </dgm:pt>
    <dgm:pt modelId="{BC1EC1E3-739D-44ED-97D5-072380656A6B}" type="parTrans" cxnId="{BFC2F52B-3A47-48C5-9999-C8A9B4185884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C53E4F8-5AAB-4464-9F98-A63AC3790AD3}" type="sibTrans" cxnId="{BFC2F52B-3A47-48C5-9999-C8A9B4185884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F62956E-10D5-4826-84D4-EAC72B6ED852}">
      <dgm:prSet custT="1"/>
      <dgm:spPr/>
      <dgm:t>
        <a:bodyPr/>
        <a:lstStyle/>
        <a:p>
          <a:endParaRPr lang="ru-RU" sz="1800" b="0" cap="none" spc="0" dirty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10C4D205-8D70-4ACE-9415-A1E592B2C2FD}" type="parTrans" cxnId="{BBC28E03-1A49-4B88-89BB-2FF2F0B20370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7CE4DD9-5588-4CF1-860D-B2CC0999F505}" type="sibTrans" cxnId="{BBC28E03-1A49-4B88-89BB-2FF2F0B20370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31ADCE7-9817-4E47-8757-15A0A89044D4}">
      <dgm:prSet custT="1"/>
      <dgm:spPr/>
      <dgm:t>
        <a:bodyPr/>
        <a:lstStyle/>
        <a:p>
          <a:r>
            <a:rPr lang="ru-RU" sz="1800" b="0" cap="none" spc="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Импровизация, демонстрация способностей</a:t>
          </a:r>
          <a:endParaRPr lang="ru-RU" sz="1800" b="0" cap="none" spc="0" dirty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AB13F060-6CAD-4F6F-8435-69A2B9A46237}" type="parTrans" cxnId="{C1305B83-2108-458D-912E-A574F714021F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00E3603A-A299-4BA1-80D6-B1FAF2D38F12}" type="sibTrans" cxnId="{C1305B83-2108-458D-912E-A574F714021F}">
      <dgm:prSet/>
      <dgm:spPr/>
      <dgm:t>
        <a:bodyPr/>
        <a:lstStyle/>
        <a:p>
          <a:endParaRPr lang="ru-RU" sz="2000" b="0" cap="none" spc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7905AB4A-9E2C-4EE1-B7E4-BDF30C207259}">
      <dgm:prSet custT="1"/>
      <dgm:spPr/>
      <dgm:t>
        <a:bodyPr/>
        <a:lstStyle/>
        <a:p>
          <a:endParaRPr lang="ru-RU" sz="1800" b="0" cap="none" spc="0" dirty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87F176A5-218D-4081-B7AD-32D52ACF2635}" type="parTrans" cxnId="{A8179576-DAFF-4541-9511-BC2039CB2DEC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79E9C1F1-AEC4-42B8-8078-0F25ABB32F6A}" type="sibTrans" cxnId="{A8179576-DAFF-4541-9511-BC2039CB2DEC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67255E3E-3815-4FB9-941F-FF73B2E93F1E}">
      <dgm:prSet phldrT="[Текст]" custT="1"/>
      <dgm:spPr/>
      <dgm:t>
        <a:bodyPr/>
        <a:lstStyle/>
        <a:p>
          <a:r>
            <a:rPr lang="ru-RU" sz="1400" b="0" cap="none" spc="0" dirty="0" smtClean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Общение </a:t>
          </a:r>
          <a:endParaRPr lang="ru-RU" sz="1400" b="0" cap="none" spc="0" dirty="0">
            <a:ln w="0"/>
            <a:solidFill>
              <a:schemeClr val="tx2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D5E3381D-D3FF-4E73-81E8-0C8CCB8E8D20}" type="parTrans" cxnId="{F79DE698-FAAB-4B34-8E63-E88AA2E47751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6EEA15A7-28E8-4F10-A5D0-25B83DB5C570}" type="sibTrans" cxnId="{F79DE698-FAAB-4B34-8E63-E88AA2E47751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DCAEB628-ECA8-4D2A-A8E1-2C3EDB005466}">
      <dgm:prSet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Постоянное ощущение</a:t>
          </a:r>
        </a:p>
        <a:p>
          <a:r>
            <a:rPr lang="ru-RU" sz="1800" dirty="0" smtClean="0">
              <a:solidFill>
                <a:schemeClr val="tx2"/>
              </a:solidFill>
            </a:rPr>
            <a:t>праздника</a:t>
          </a:r>
          <a:endParaRPr lang="ru-RU" sz="1800" dirty="0">
            <a:solidFill>
              <a:schemeClr val="tx2"/>
            </a:solidFill>
          </a:endParaRPr>
        </a:p>
      </dgm:t>
    </dgm:pt>
    <dgm:pt modelId="{6BD79D42-03FB-402D-BE7D-6367B210EEAF}" type="parTrans" cxnId="{4C4F9123-4E09-46BA-A82A-72ECBCD9A4BF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BCAF9A10-E7FD-4E88-B0E9-B835FDA9A297}" type="sibTrans" cxnId="{4C4F9123-4E09-46BA-A82A-72ECBCD9A4BF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CA41E2F6-2D3B-4AAB-B742-2978BE14BCFB}">
      <dgm:prSet custT="1"/>
      <dgm:spPr/>
      <dgm:t>
        <a:bodyPr/>
        <a:lstStyle/>
        <a:p>
          <a:endParaRPr lang="ru-RU" sz="1800" dirty="0">
            <a:solidFill>
              <a:schemeClr val="tx2"/>
            </a:solidFill>
          </a:endParaRPr>
        </a:p>
      </dgm:t>
    </dgm:pt>
    <dgm:pt modelId="{6009EDFC-0D1D-41BA-8291-60CA7B8B4095}" type="parTrans" cxnId="{BCEF5975-CEA3-438E-9598-D83E374CDB22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CB6B6EAE-F028-4E9D-9CC3-21F50FBA2A02}" type="sibTrans" cxnId="{BCEF5975-CEA3-438E-9598-D83E374CDB22}">
      <dgm:prSet/>
      <dgm:spPr/>
      <dgm:t>
        <a:bodyPr/>
        <a:lstStyle/>
        <a:p>
          <a:endParaRPr lang="ru-RU" sz="2000">
            <a:solidFill>
              <a:schemeClr val="tx2"/>
            </a:solidFill>
          </a:endParaRPr>
        </a:p>
      </dgm:t>
    </dgm:pt>
    <dgm:pt modelId="{4A13683F-B6E6-4D76-B94A-497F40F64EC6}" type="pres">
      <dgm:prSet presAssocID="{5A01C95E-24AA-46CB-A5AC-BDEE660A410C}" presName="diagram" presStyleCnt="0">
        <dgm:presLayoutVars>
          <dgm:dir/>
          <dgm:animLvl val="lvl"/>
          <dgm:resizeHandles val="exact"/>
        </dgm:presLayoutVars>
      </dgm:prSet>
      <dgm:spPr/>
    </dgm:pt>
    <dgm:pt modelId="{843A380F-BA72-4EDE-9E02-AD26C9D2C454}" type="pres">
      <dgm:prSet presAssocID="{C24B6F2B-7C6A-4113-980B-37BE792E0170}" presName="compNode" presStyleCnt="0"/>
      <dgm:spPr/>
    </dgm:pt>
    <dgm:pt modelId="{33E0FF70-6B81-4B10-B038-2E2571AE4D13}" type="pres">
      <dgm:prSet presAssocID="{C24B6F2B-7C6A-4113-980B-37BE792E0170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63C21-A6C7-47BB-9AA0-6581EAF407F3}" type="pres">
      <dgm:prSet presAssocID="{C24B6F2B-7C6A-4113-980B-37BE792E01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92DD8-9701-456E-A331-E07DFBB92503}" type="pres">
      <dgm:prSet presAssocID="{C24B6F2B-7C6A-4113-980B-37BE792E0170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FA09213C-2614-4E54-B909-B5914CEE5C10}" type="pres">
      <dgm:prSet presAssocID="{C24B6F2B-7C6A-4113-980B-37BE792E0170}" presName="adorn" presStyleLbl="fgAccFollow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780B8D3C-75F1-42FA-A504-B3AF88AB2FC8}" type="pres">
      <dgm:prSet presAssocID="{58B692C5-C3AE-4FB9-81A3-F368800439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B1A024-A837-46A6-8BF9-72DC9B59E8C2}" type="pres">
      <dgm:prSet presAssocID="{5BE237CC-2C34-474A-B3AD-668EDAB982B5}" presName="compNode" presStyleCnt="0"/>
      <dgm:spPr/>
    </dgm:pt>
    <dgm:pt modelId="{C4642B02-34B0-4279-B24F-3D74A2590AC5}" type="pres">
      <dgm:prSet presAssocID="{5BE237CC-2C34-474A-B3AD-668EDAB982B5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7268B-F489-4706-9AEF-3F4C3ADEA443}" type="pres">
      <dgm:prSet presAssocID="{5BE237CC-2C34-474A-B3AD-668EDAB982B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CA13B-3040-4ADA-804B-38E9253D0E89}" type="pres">
      <dgm:prSet presAssocID="{5BE237CC-2C34-474A-B3AD-668EDAB982B5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9940ABC6-4E3D-43AA-B892-45F827FB7733}" type="pres">
      <dgm:prSet presAssocID="{5BE237CC-2C34-474A-B3AD-668EDAB982B5}" presName="adorn" presStyleLbl="fgAccFollow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5000" b="-25000"/>
          </a:stretch>
        </a:blipFill>
      </dgm:spPr>
    </dgm:pt>
    <dgm:pt modelId="{78C33F1B-D0BC-4EDD-BAEF-25CF974C21C4}" type="pres">
      <dgm:prSet presAssocID="{18558AFB-8E67-46DA-8A20-0878D728F1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642471-F1A8-49AC-8B7E-DAF486EA2623}" type="pres">
      <dgm:prSet presAssocID="{67255E3E-3815-4FB9-941F-FF73B2E93F1E}" presName="compNode" presStyleCnt="0"/>
      <dgm:spPr/>
    </dgm:pt>
    <dgm:pt modelId="{7C3C8B9A-D431-43A1-8153-7BE2B4E8488E}" type="pres">
      <dgm:prSet presAssocID="{67255E3E-3815-4FB9-941F-FF73B2E93F1E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B2EA6-EA5F-44C6-815B-EF6524029B08}" type="pres">
      <dgm:prSet presAssocID="{67255E3E-3815-4FB9-941F-FF73B2E93F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D1D39-1720-472E-B906-FB0462084B48}" type="pres">
      <dgm:prSet presAssocID="{67255E3E-3815-4FB9-941F-FF73B2E93F1E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4067F353-4644-439D-A2DE-09B7850369E8}" type="pres">
      <dgm:prSet presAssocID="{67255E3E-3815-4FB9-941F-FF73B2E93F1E}" presName="adorn" presStyleLbl="fgAccFollow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4000" r="-34000"/>
          </a:stretch>
        </a:blipFill>
      </dgm:spPr>
    </dgm:pt>
    <dgm:pt modelId="{F1C9F9DA-8795-4872-8BEC-09EDA78E71F6}" type="pres">
      <dgm:prSet presAssocID="{6EEA15A7-28E8-4F10-A5D0-25B83DB5C5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14B129-453F-4CDD-9C25-73F392F6774B}" type="pres">
      <dgm:prSet presAssocID="{3282D59B-3F97-47C7-912A-A2733DF341DA}" presName="compNode" presStyleCnt="0"/>
      <dgm:spPr/>
    </dgm:pt>
    <dgm:pt modelId="{A07DDC5C-55D4-4652-8A61-947CD4A59213}" type="pres">
      <dgm:prSet presAssocID="{3282D59B-3F97-47C7-912A-A2733DF341DA}" presName="childRect" presStyleLbl="bgAcc1" presStyleIdx="3" presStyleCnt="4" custScaleX="11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2663C-7D16-4A5D-AE73-16453DAAFC28}" type="pres">
      <dgm:prSet presAssocID="{3282D59B-3F97-47C7-912A-A2733DF341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D3DBE-B099-4ED3-BFA2-6854C2B0DCB7}" type="pres">
      <dgm:prSet presAssocID="{3282D59B-3F97-47C7-912A-A2733DF341DA}" presName="parentRect" presStyleLbl="alignNode1" presStyleIdx="3" presStyleCnt="4" custScaleX="113300"/>
      <dgm:spPr/>
      <dgm:t>
        <a:bodyPr/>
        <a:lstStyle/>
        <a:p>
          <a:endParaRPr lang="ru-RU"/>
        </a:p>
      </dgm:t>
    </dgm:pt>
    <dgm:pt modelId="{2D168DB0-B920-4877-905E-64C80B91083F}" type="pres">
      <dgm:prSet presAssocID="{3282D59B-3F97-47C7-912A-A2733DF341DA}" presName="adorn" presStyleLbl="fgAccFollow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</dgm:pt>
  </dgm:ptLst>
  <dgm:cxnLst>
    <dgm:cxn modelId="{BCEF5975-CEA3-438E-9598-D83E374CDB22}" srcId="{5BE237CC-2C34-474A-B3AD-668EDAB982B5}" destId="{CA41E2F6-2D3B-4AAB-B742-2978BE14BCFB}" srcOrd="1" destOrd="0" parTransId="{6009EDFC-0D1D-41BA-8291-60CA7B8B4095}" sibTransId="{CB6B6EAE-F028-4E9D-9CC3-21F50FBA2A02}"/>
    <dgm:cxn modelId="{8A3E87B9-EA8B-4988-8F20-BED278BE1DD5}" type="presOf" srcId="{5BE237CC-2C34-474A-B3AD-668EDAB982B5}" destId="{24E7268B-F489-4706-9AEF-3F4C3ADEA443}" srcOrd="0" destOrd="0" presId="urn:microsoft.com/office/officeart/2005/8/layout/bList2#2"/>
    <dgm:cxn modelId="{A8179576-DAFF-4541-9511-BC2039CB2DEC}" srcId="{3282D59B-3F97-47C7-912A-A2733DF341DA}" destId="{7905AB4A-9E2C-4EE1-B7E4-BDF30C207259}" srcOrd="1" destOrd="0" parTransId="{87F176A5-218D-4081-B7AD-32D52ACF2635}" sibTransId="{79E9C1F1-AEC4-42B8-8078-0F25ABB32F6A}"/>
    <dgm:cxn modelId="{576CA03F-30C1-49BD-9798-3E9854BC9762}" type="presOf" srcId="{67255E3E-3815-4FB9-941F-FF73B2E93F1E}" destId="{9EBB2EA6-EA5F-44C6-815B-EF6524029B08}" srcOrd="0" destOrd="0" presId="urn:microsoft.com/office/officeart/2005/8/layout/bList2#2"/>
    <dgm:cxn modelId="{B55D977B-7E75-41F8-860E-7173AC730AFB}" type="presOf" srcId="{C24B6F2B-7C6A-4113-980B-37BE792E0170}" destId="{7D792DD8-9701-456E-A331-E07DFBB92503}" srcOrd="1" destOrd="0" presId="urn:microsoft.com/office/officeart/2005/8/layout/bList2#2"/>
    <dgm:cxn modelId="{FDD834BD-2F4A-4365-8AD5-24F376B83A98}" type="presOf" srcId="{DB99171F-868B-477C-B06F-7559771520AD}" destId="{33E0FF70-6B81-4B10-B038-2E2571AE4D13}" srcOrd="0" destOrd="0" presId="urn:microsoft.com/office/officeart/2005/8/layout/bList2#2"/>
    <dgm:cxn modelId="{8E1C8CA5-D0FE-4054-92E3-EF7BFABB0CE0}" type="presOf" srcId="{DCAEB628-ECA8-4D2A-A8E1-2C3EDB005466}" destId="{C4642B02-34B0-4279-B24F-3D74A2590AC5}" srcOrd="0" destOrd="0" presId="urn:microsoft.com/office/officeart/2005/8/layout/bList2#2"/>
    <dgm:cxn modelId="{362C6107-4180-4397-8C8A-B8454C2F82E4}" type="presOf" srcId="{7B26DD5B-9F09-46CF-B3AC-1658F028F13C}" destId="{7C3C8B9A-D431-43A1-8153-7BE2B4E8488E}" srcOrd="0" destOrd="1" presId="urn:microsoft.com/office/officeart/2005/8/layout/bList2#2"/>
    <dgm:cxn modelId="{BFC2F52B-3A47-48C5-9999-C8A9B4185884}" srcId="{67255E3E-3815-4FB9-941F-FF73B2E93F1E}" destId="{7B26DD5B-9F09-46CF-B3AC-1658F028F13C}" srcOrd="1" destOrd="0" parTransId="{BC1EC1E3-739D-44ED-97D5-072380656A6B}" sibTransId="{7C53E4F8-5AAB-4464-9F98-A63AC3790AD3}"/>
    <dgm:cxn modelId="{BBC28E03-1A49-4B88-89BB-2FF2F0B20370}" srcId="{67255E3E-3815-4FB9-941F-FF73B2E93F1E}" destId="{AF62956E-10D5-4826-84D4-EAC72B6ED852}" srcOrd="0" destOrd="0" parTransId="{10C4D205-8D70-4ACE-9415-A1E592B2C2FD}" sibTransId="{77CE4DD9-5588-4CF1-860D-B2CC0999F505}"/>
    <dgm:cxn modelId="{5F68AE39-A209-4897-9043-1363D08B0CF9}" type="presOf" srcId="{67255E3E-3815-4FB9-941F-FF73B2E93F1E}" destId="{45DD1D39-1720-472E-B906-FB0462084B48}" srcOrd="1" destOrd="0" presId="urn:microsoft.com/office/officeart/2005/8/layout/bList2#2"/>
    <dgm:cxn modelId="{220ED11C-31AE-4B48-9FCB-D3CD4341CE56}" type="presOf" srcId="{3282D59B-3F97-47C7-912A-A2733DF341DA}" destId="{5902663C-7D16-4A5D-AE73-16453DAAFC28}" srcOrd="0" destOrd="0" presId="urn:microsoft.com/office/officeart/2005/8/layout/bList2#2"/>
    <dgm:cxn modelId="{85143C5D-0A99-4ACD-95A3-20E1B6E9EAB5}" type="presOf" srcId="{18558AFB-8E67-46DA-8A20-0878D728F1EF}" destId="{78C33F1B-D0BC-4EDD-BAEF-25CF974C21C4}" srcOrd="0" destOrd="0" presId="urn:microsoft.com/office/officeart/2005/8/layout/bList2#2"/>
    <dgm:cxn modelId="{4C4F9123-4E09-46BA-A82A-72ECBCD9A4BF}" srcId="{5BE237CC-2C34-474A-B3AD-668EDAB982B5}" destId="{DCAEB628-ECA8-4D2A-A8E1-2C3EDB005466}" srcOrd="0" destOrd="0" parTransId="{6BD79D42-03FB-402D-BE7D-6367B210EEAF}" sibTransId="{BCAF9A10-E7FD-4E88-B0E9-B835FDA9A297}"/>
    <dgm:cxn modelId="{F79DE698-FAAB-4B34-8E63-E88AA2E47751}" srcId="{5A01C95E-24AA-46CB-A5AC-BDEE660A410C}" destId="{67255E3E-3815-4FB9-941F-FF73B2E93F1E}" srcOrd="2" destOrd="0" parTransId="{D5E3381D-D3FF-4E73-81E8-0C8CCB8E8D20}" sibTransId="{6EEA15A7-28E8-4F10-A5D0-25B83DB5C570}"/>
    <dgm:cxn modelId="{6FF52E3D-0E2B-474E-87E7-4EE3E914AC28}" type="presOf" srcId="{7905AB4A-9E2C-4EE1-B7E4-BDF30C207259}" destId="{A07DDC5C-55D4-4652-8A61-947CD4A59213}" srcOrd="0" destOrd="1" presId="urn:microsoft.com/office/officeart/2005/8/layout/bList2#2"/>
    <dgm:cxn modelId="{2BD3559F-727B-480A-9452-4D69A4487DAF}" type="presOf" srcId="{AF62956E-10D5-4826-84D4-EAC72B6ED852}" destId="{7C3C8B9A-D431-43A1-8153-7BE2B4E8488E}" srcOrd="0" destOrd="0" presId="urn:microsoft.com/office/officeart/2005/8/layout/bList2#2"/>
    <dgm:cxn modelId="{C63AEE10-7BF0-4681-A15E-4A36848E32E4}" type="presOf" srcId="{C24B6F2B-7C6A-4113-980B-37BE792E0170}" destId="{54163C21-A6C7-47BB-9AA0-6581EAF407F3}" srcOrd="0" destOrd="0" presId="urn:microsoft.com/office/officeart/2005/8/layout/bList2#2"/>
    <dgm:cxn modelId="{873A5858-1480-4F59-A445-022CD1EC9897}" srcId="{C24B6F2B-7C6A-4113-980B-37BE792E0170}" destId="{DB99171F-868B-477C-B06F-7559771520AD}" srcOrd="0" destOrd="0" parTransId="{74CA4322-AA51-42E3-ACCA-BF4C6931A3E6}" sibTransId="{455D3AC7-773D-4FDF-ACA4-05E14FC418DE}"/>
    <dgm:cxn modelId="{A8C69668-54CF-4039-835F-228D53492734}" type="presOf" srcId="{CA41E2F6-2D3B-4AAB-B742-2978BE14BCFB}" destId="{C4642B02-34B0-4279-B24F-3D74A2590AC5}" srcOrd="0" destOrd="1" presId="urn:microsoft.com/office/officeart/2005/8/layout/bList2#2"/>
    <dgm:cxn modelId="{E00243CF-E66E-4769-A21E-271F4FFC1153}" srcId="{5A01C95E-24AA-46CB-A5AC-BDEE660A410C}" destId="{C24B6F2B-7C6A-4113-980B-37BE792E0170}" srcOrd="0" destOrd="0" parTransId="{90DAC89C-F5B8-4086-A28C-A0729B38F9C2}" sibTransId="{58B692C5-C3AE-4FB9-81A3-F368800439C0}"/>
    <dgm:cxn modelId="{44EBF241-BE66-410F-9A5F-E0565F8EB7DB}" type="presOf" srcId="{731ADCE7-9817-4E47-8757-15A0A89044D4}" destId="{A07DDC5C-55D4-4652-8A61-947CD4A59213}" srcOrd="0" destOrd="0" presId="urn:microsoft.com/office/officeart/2005/8/layout/bList2#2"/>
    <dgm:cxn modelId="{2E540EBB-46B9-4E99-96EE-BB41188EFC6D}" type="presOf" srcId="{5A01C95E-24AA-46CB-A5AC-BDEE660A410C}" destId="{4A13683F-B6E6-4D76-B94A-497F40F64EC6}" srcOrd="0" destOrd="0" presId="urn:microsoft.com/office/officeart/2005/8/layout/bList2#2"/>
    <dgm:cxn modelId="{821A0438-D473-438E-921E-1ADDC9C8AB51}" type="presOf" srcId="{3282D59B-3F97-47C7-912A-A2733DF341DA}" destId="{BC2D3DBE-B099-4ED3-BFA2-6854C2B0DCB7}" srcOrd="1" destOrd="0" presId="urn:microsoft.com/office/officeart/2005/8/layout/bList2#2"/>
    <dgm:cxn modelId="{7F794F10-879F-4166-A92F-995D98E1DB8A}" type="presOf" srcId="{58B692C5-C3AE-4FB9-81A3-F368800439C0}" destId="{780B8D3C-75F1-42FA-A504-B3AF88AB2FC8}" srcOrd="0" destOrd="0" presId="urn:microsoft.com/office/officeart/2005/8/layout/bList2#2"/>
    <dgm:cxn modelId="{B55C90E5-9026-4D7B-86CC-9C41B5D14368}" srcId="{5A01C95E-24AA-46CB-A5AC-BDEE660A410C}" destId="{5BE237CC-2C34-474A-B3AD-668EDAB982B5}" srcOrd="1" destOrd="0" parTransId="{2E8E0018-7C84-4DD3-8C9C-5972DED97CCE}" sibTransId="{18558AFB-8E67-46DA-8A20-0878D728F1EF}"/>
    <dgm:cxn modelId="{482F8640-404E-45A2-A0B5-BACFC91AC0BE}" srcId="{5A01C95E-24AA-46CB-A5AC-BDEE660A410C}" destId="{3282D59B-3F97-47C7-912A-A2733DF341DA}" srcOrd="3" destOrd="0" parTransId="{13DBC5C3-003C-4F33-A4A4-44C65B74945B}" sibTransId="{2A6E60E1-7E4C-4A5D-BFB6-DB19375DF5AE}"/>
    <dgm:cxn modelId="{6D025320-C73A-4BB2-9F0D-567718222E89}" type="presOf" srcId="{6EEA15A7-28E8-4F10-A5D0-25B83DB5C570}" destId="{F1C9F9DA-8795-4872-8BEC-09EDA78E71F6}" srcOrd="0" destOrd="0" presId="urn:microsoft.com/office/officeart/2005/8/layout/bList2#2"/>
    <dgm:cxn modelId="{434EF3ED-2704-4F78-954C-61956ACB5208}" type="presOf" srcId="{5BE237CC-2C34-474A-B3AD-668EDAB982B5}" destId="{A29CA13B-3040-4ADA-804B-38E9253D0E89}" srcOrd="1" destOrd="0" presId="urn:microsoft.com/office/officeart/2005/8/layout/bList2#2"/>
    <dgm:cxn modelId="{C1305B83-2108-458D-912E-A574F714021F}" srcId="{3282D59B-3F97-47C7-912A-A2733DF341DA}" destId="{731ADCE7-9817-4E47-8757-15A0A89044D4}" srcOrd="0" destOrd="0" parTransId="{AB13F060-6CAD-4F6F-8435-69A2B9A46237}" sibTransId="{00E3603A-A299-4BA1-80D6-B1FAF2D38F12}"/>
    <dgm:cxn modelId="{88F1D0B9-E220-4B1B-A691-99C4D0809943}" type="presParOf" srcId="{4A13683F-B6E6-4D76-B94A-497F40F64EC6}" destId="{843A380F-BA72-4EDE-9E02-AD26C9D2C454}" srcOrd="0" destOrd="0" presId="urn:microsoft.com/office/officeart/2005/8/layout/bList2#2"/>
    <dgm:cxn modelId="{F977E0D3-281C-4784-A09B-09934E3C26F1}" type="presParOf" srcId="{843A380F-BA72-4EDE-9E02-AD26C9D2C454}" destId="{33E0FF70-6B81-4B10-B038-2E2571AE4D13}" srcOrd="0" destOrd="0" presId="urn:microsoft.com/office/officeart/2005/8/layout/bList2#2"/>
    <dgm:cxn modelId="{4A655FF3-6635-4725-9F14-4E24EDF5CAD5}" type="presParOf" srcId="{843A380F-BA72-4EDE-9E02-AD26C9D2C454}" destId="{54163C21-A6C7-47BB-9AA0-6581EAF407F3}" srcOrd="1" destOrd="0" presId="urn:microsoft.com/office/officeart/2005/8/layout/bList2#2"/>
    <dgm:cxn modelId="{3DEAF86A-032F-48F3-B8D0-0BD6ED89F2CE}" type="presParOf" srcId="{843A380F-BA72-4EDE-9E02-AD26C9D2C454}" destId="{7D792DD8-9701-456E-A331-E07DFBB92503}" srcOrd="2" destOrd="0" presId="urn:microsoft.com/office/officeart/2005/8/layout/bList2#2"/>
    <dgm:cxn modelId="{85646021-B83C-448E-9409-659ADC66AC3C}" type="presParOf" srcId="{843A380F-BA72-4EDE-9E02-AD26C9D2C454}" destId="{FA09213C-2614-4E54-B909-B5914CEE5C10}" srcOrd="3" destOrd="0" presId="urn:microsoft.com/office/officeart/2005/8/layout/bList2#2"/>
    <dgm:cxn modelId="{573447BC-3F06-417E-869B-B8A8C701FD63}" type="presParOf" srcId="{4A13683F-B6E6-4D76-B94A-497F40F64EC6}" destId="{780B8D3C-75F1-42FA-A504-B3AF88AB2FC8}" srcOrd="1" destOrd="0" presId="urn:microsoft.com/office/officeart/2005/8/layout/bList2#2"/>
    <dgm:cxn modelId="{E0EAC983-3B21-4AD5-8D28-1A72A2F470ED}" type="presParOf" srcId="{4A13683F-B6E6-4D76-B94A-497F40F64EC6}" destId="{64B1A024-A837-46A6-8BF9-72DC9B59E8C2}" srcOrd="2" destOrd="0" presId="urn:microsoft.com/office/officeart/2005/8/layout/bList2#2"/>
    <dgm:cxn modelId="{1C74A789-8FE5-411E-8950-6AF0331A1917}" type="presParOf" srcId="{64B1A024-A837-46A6-8BF9-72DC9B59E8C2}" destId="{C4642B02-34B0-4279-B24F-3D74A2590AC5}" srcOrd="0" destOrd="0" presId="urn:microsoft.com/office/officeart/2005/8/layout/bList2#2"/>
    <dgm:cxn modelId="{3CC32FBF-2E1A-4A7D-B5DA-5FC234866D51}" type="presParOf" srcId="{64B1A024-A837-46A6-8BF9-72DC9B59E8C2}" destId="{24E7268B-F489-4706-9AEF-3F4C3ADEA443}" srcOrd="1" destOrd="0" presId="urn:microsoft.com/office/officeart/2005/8/layout/bList2#2"/>
    <dgm:cxn modelId="{7E261DC7-30AC-4667-93E4-E8FAD4C94A12}" type="presParOf" srcId="{64B1A024-A837-46A6-8BF9-72DC9B59E8C2}" destId="{A29CA13B-3040-4ADA-804B-38E9253D0E89}" srcOrd="2" destOrd="0" presId="urn:microsoft.com/office/officeart/2005/8/layout/bList2#2"/>
    <dgm:cxn modelId="{5DE40B9F-2D1E-4441-B07C-1428601A1267}" type="presParOf" srcId="{64B1A024-A837-46A6-8BF9-72DC9B59E8C2}" destId="{9940ABC6-4E3D-43AA-B892-45F827FB7733}" srcOrd="3" destOrd="0" presId="urn:microsoft.com/office/officeart/2005/8/layout/bList2#2"/>
    <dgm:cxn modelId="{7EAFAF5E-3897-478A-B1F5-47F75F12C78A}" type="presParOf" srcId="{4A13683F-B6E6-4D76-B94A-497F40F64EC6}" destId="{78C33F1B-D0BC-4EDD-BAEF-25CF974C21C4}" srcOrd="3" destOrd="0" presId="urn:microsoft.com/office/officeart/2005/8/layout/bList2#2"/>
    <dgm:cxn modelId="{6F36CDE2-5067-4A9B-9A57-85C433D029EC}" type="presParOf" srcId="{4A13683F-B6E6-4D76-B94A-497F40F64EC6}" destId="{AF642471-F1A8-49AC-8B7E-DAF486EA2623}" srcOrd="4" destOrd="0" presId="urn:microsoft.com/office/officeart/2005/8/layout/bList2#2"/>
    <dgm:cxn modelId="{9D5B413E-523F-4468-A726-7A8058E5A33C}" type="presParOf" srcId="{AF642471-F1A8-49AC-8B7E-DAF486EA2623}" destId="{7C3C8B9A-D431-43A1-8153-7BE2B4E8488E}" srcOrd="0" destOrd="0" presId="urn:microsoft.com/office/officeart/2005/8/layout/bList2#2"/>
    <dgm:cxn modelId="{743B714A-7134-407A-BBB3-39E031C84D37}" type="presParOf" srcId="{AF642471-F1A8-49AC-8B7E-DAF486EA2623}" destId="{9EBB2EA6-EA5F-44C6-815B-EF6524029B08}" srcOrd="1" destOrd="0" presId="urn:microsoft.com/office/officeart/2005/8/layout/bList2#2"/>
    <dgm:cxn modelId="{2DBDB56B-9594-4443-985B-CF29E211CF1D}" type="presParOf" srcId="{AF642471-F1A8-49AC-8B7E-DAF486EA2623}" destId="{45DD1D39-1720-472E-B906-FB0462084B48}" srcOrd="2" destOrd="0" presId="urn:microsoft.com/office/officeart/2005/8/layout/bList2#2"/>
    <dgm:cxn modelId="{65BEEB29-F9A1-41D0-AD89-40E798C78928}" type="presParOf" srcId="{AF642471-F1A8-49AC-8B7E-DAF486EA2623}" destId="{4067F353-4644-439D-A2DE-09B7850369E8}" srcOrd="3" destOrd="0" presId="urn:microsoft.com/office/officeart/2005/8/layout/bList2#2"/>
    <dgm:cxn modelId="{32E64E11-AAF0-4DDC-8D06-63322E6021E9}" type="presParOf" srcId="{4A13683F-B6E6-4D76-B94A-497F40F64EC6}" destId="{F1C9F9DA-8795-4872-8BEC-09EDA78E71F6}" srcOrd="5" destOrd="0" presId="urn:microsoft.com/office/officeart/2005/8/layout/bList2#2"/>
    <dgm:cxn modelId="{523A908D-0DDB-43B8-A4B5-A7751162839C}" type="presParOf" srcId="{4A13683F-B6E6-4D76-B94A-497F40F64EC6}" destId="{9F14B129-453F-4CDD-9C25-73F392F6774B}" srcOrd="6" destOrd="0" presId="urn:microsoft.com/office/officeart/2005/8/layout/bList2#2"/>
    <dgm:cxn modelId="{C21950E8-2FB2-4672-B799-59D8812ECE56}" type="presParOf" srcId="{9F14B129-453F-4CDD-9C25-73F392F6774B}" destId="{A07DDC5C-55D4-4652-8A61-947CD4A59213}" srcOrd="0" destOrd="0" presId="urn:microsoft.com/office/officeart/2005/8/layout/bList2#2"/>
    <dgm:cxn modelId="{48512FAD-50F6-42BB-B994-EFB87F1AF05B}" type="presParOf" srcId="{9F14B129-453F-4CDD-9C25-73F392F6774B}" destId="{5902663C-7D16-4A5D-AE73-16453DAAFC28}" srcOrd="1" destOrd="0" presId="urn:microsoft.com/office/officeart/2005/8/layout/bList2#2"/>
    <dgm:cxn modelId="{924880B4-5E36-43FD-9874-D4696DBC882E}" type="presParOf" srcId="{9F14B129-453F-4CDD-9C25-73F392F6774B}" destId="{BC2D3DBE-B099-4ED3-BFA2-6854C2B0DCB7}" srcOrd="2" destOrd="0" presId="urn:microsoft.com/office/officeart/2005/8/layout/bList2#2"/>
    <dgm:cxn modelId="{BB0D3F66-6D3F-48E5-9E14-49DA08009CC9}" type="presParOf" srcId="{9F14B129-453F-4CDD-9C25-73F392F6774B}" destId="{2D168DB0-B920-4877-905E-64C80B91083F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EBD3B2-6E1B-49D4-A6BA-BEE06BF5E683}" type="doc">
      <dgm:prSet loTypeId="urn:microsoft.com/office/officeart/2005/8/layout/chevron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AFE9F41-6A81-4DF5-9F7B-7650AA66C6A7}">
      <dgm:prSet phldrT="[Текст]"/>
      <dgm:spPr/>
      <dgm:t>
        <a:bodyPr/>
        <a:lstStyle/>
        <a:p>
          <a:r>
            <a:rPr lang="ru-RU" dirty="0" smtClean="0"/>
            <a:t>Педагогические условия</a:t>
          </a:r>
          <a:endParaRPr lang="ru-RU" dirty="0"/>
        </a:p>
      </dgm:t>
    </dgm:pt>
    <dgm:pt modelId="{FDD7E06F-3116-499C-A009-63185224A4DD}" type="parTrans" cxnId="{A6AEF048-47B3-4C43-884B-5F2C2BFF0ED1}">
      <dgm:prSet/>
      <dgm:spPr/>
      <dgm:t>
        <a:bodyPr/>
        <a:lstStyle/>
        <a:p>
          <a:endParaRPr lang="ru-RU"/>
        </a:p>
      </dgm:t>
    </dgm:pt>
    <dgm:pt modelId="{9DB568A5-2B74-43E0-B99F-AFB0482AD8E7}" type="sibTrans" cxnId="{A6AEF048-47B3-4C43-884B-5F2C2BFF0ED1}">
      <dgm:prSet/>
      <dgm:spPr/>
      <dgm:t>
        <a:bodyPr/>
        <a:lstStyle/>
        <a:p>
          <a:endParaRPr lang="ru-RU"/>
        </a:p>
      </dgm:t>
    </dgm:pt>
    <dgm:pt modelId="{1A83047C-AB7C-4537-B98F-C543DC271CDF}">
      <dgm:prSet phldrT="[Текст]"/>
      <dgm:spPr/>
      <dgm:t>
        <a:bodyPr/>
        <a:lstStyle/>
        <a:p>
          <a:r>
            <a:rPr lang="ru-RU" dirty="0" smtClean="0"/>
            <a:t>Первоначальное </a:t>
          </a:r>
          <a:r>
            <a:rPr lang="ru-RU" dirty="0" err="1" smtClean="0"/>
            <a:t>изученние</a:t>
          </a:r>
          <a:r>
            <a:rPr lang="ru-RU" dirty="0" smtClean="0"/>
            <a:t> основ театральной школы.</a:t>
          </a:r>
          <a:endParaRPr lang="ru-RU" dirty="0"/>
        </a:p>
      </dgm:t>
    </dgm:pt>
    <dgm:pt modelId="{8977CE37-3FC3-40D7-B5BB-1D1AC86C85E6}" type="parTrans" cxnId="{39CBF8C6-DFA5-4959-869D-6053F2BB7349}">
      <dgm:prSet/>
      <dgm:spPr/>
      <dgm:t>
        <a:bodyPr/>
        <a:lstStyle/>
        <a:p>
          <a:endParaRPr lang="ru-RU"/>
        </a:p>
      </dgm:t>
    </dgm:pt>
    <dgm:pt modelId="{4AA10B8F-34EE-4E70-A934-369A63A1A4B2}" type="sibTrans" cxnId="{39CBF8C6-DFA5-4959-869D-6053F2BB7349}">
      <dgm:prSet/>
      <dgm:spPr/>
      <dgm:t>
        <a:bodyPr/>
        <a:lstStyle/>
        <a:p>
          <a:endParaRPr lang="ru-RU"/>
        </a:p>
      </dgm:t>
    </dgm:pt>
    <dgm:pt modelId="{311275DE-C4B9-441D-8E19-BBD3B86B55B9}">
      <dgm:prSet phldrT="[Текст]"/>
      <dgm:spPr/>
      <dgm:t>
        <a:bodyPr/>
        <a:lstStyle/>
        <a:p>
          <a:r>
            <a:rPr lang="ru-RU" dirty="0" smtClean="0"/>
            <a:t>Педагогические условия</a:t>
          </a:r>
          <a:endParaRPr lang="ru-RU" dirty="0"/>
        </a:p>
      </dgm:t>
    </dgm:pt>
    <dgm:pt modelId="{38C511C2-E92B-4EC6-B17A-9770FEE590F1}" type="parTrans" cxnId="{31EF3E4D-31C6-4141-A297-1287E376AD98}">
      <dgm:prSet/>
      <dgm:spPr/>
      <dgm:t>
        <a:bodyPr/>
        <a:lstStyle/>
        <a:p>
          <a:endParaRPr lang="ru-RU"/>
        </a:p>
      </dgm:t>
    </dgm:pt>
    <dgm:pt modelId="{66A13C49-8C89-456C-8535-5F56140D5C42}" type="sibTrans" cxnId="{31EF3E4D-31C6-4141-A297-1287E376AD98}">
      <dgm:prSet/>
      <dgm:spPr/>
      <dgm:t>
        <a:bodyPr/>
        <a:lstStyle/>
        <a:p>
          <a:endParaRPr lang="ru-RU"/>
        </a:p>
      </dgm:t>
    </dgm:pt>
    <dgm:pt modelId="{52F30D39-E7DF-44EB-952C-DC91383329FB}">
      <dgm:prSet phldrT="[Текст]"/>
      <dgm:spPr/>
      <dgm:t>
        <a:bodyPr/>
        <a:lstStyle/>
        <a:p>
          <a:r>
            <a:rPr lang="ru-RU" dirty="0" smtClean="0"/>
            <a:t>Целенаправленная деятельность единомышленников в реализации внедрения русского языка в поликультурном обществе.  </a:t>
          </a:r>
          <a:endParaRPr lang="ru-RU" dirty="0"/>
        </a:p>
      </dgm:t>
    </dgm:pt>
    <dgm:pt modelId="{CED7F524-E540-4B41-A778-26B796325604}" type="parTrans" cxnId="{955EF0AC-AE81-491C-A0F8-21B3A91C5E74}">
      <dgm:prSet/>
      <dgm:spPr/>
      <dgm:t>
        <a:bodyPr/>
        <a:lstStyle/>
        <a:p>
          <a:endParaRPr lang="ru-RU"/>
        </a:p>
      </dgm:t>
    </dgm:pt>
    <dgm:pt modelId="{10F6FEB2-6898-4BF1-BE7E-A3F83A9EBCC8}" type="sibTrans" cxnId="{955EF0AC-AE81-491C-A0F8-21B3A91C5E74}">
      <dgm:prSet/>
      <dgm:spPr/>
      <dgm:t>
        <a:bodyPr/>
        <a:lstStyle/>
        <a:p>
          <a:endParaRPr lang="ru-RU"/>
        </a:p>
      </dgm:t>
    </dgm:pt>
    <dgm:pt modelId="{AD068195-6698-4346-B110-40102A168CD6}">
      <dgm:prSet phldrT="[Текст]"/>
      <dgm:spPr/>
      <dgm:t>
        <a:bodyPr/>
        <a:lstStyle/>
        <a:p>
          <a:r>
            <a:rPr lang="ru-RU" dirty="0" smtClean="0"/>
            <a:t>Педагогические условия</a:t>
          </a:r>
          <a:endParaRPr lang="ru-RU" dirty="0"/>
        </a:p>
      </dgm:t>
    </dgm:pt>
    <dgm:pt modelId="{AD0F4194-17B6-43CB-A999-CEE612BA33E7}" type="parTrans" cxnId="{06EE9884-A6A0-4AA6-8F67-4C91B2D39F0E}">
      <dgm:prSet/>
      <dgm:spPr/>
      <dgm:t>
        <a:bodyPr/>
        <a:lstStyle/>
        <a:p>
          <a:endParaRPr lang="ru-RU"/>
        </a:p>
      </dgm:t>
    </dgm:pt>
    <dgm:pt modelId="{ABF3A19F-AF7F-4D5A-9AEC-65DE3CD42100}" type="sibTrans" cxnId="{06EE9884-A6A0-4AA6-8F67-4C91B2D39F0E}">
      <dgm:prSet/>
      <dgm:spPr/>
      <dgm:t>
        <a:bodyPr/>
        <a:lstStyle/>
        <a:p>
          <a:endParaRPr lang="ru-RU"/>
        </a:p>
      </dgm:t>
    </dgm:pt>
    <dgm:pt modelId="{51F86B88-267E-4FE0-9D05-0E6DF7643153}">
      <dgm:prSet phldrT="[Текст]"/>
      <dgm:spPr/>
      <dgm:t>
        <a:bodyPr/>
        <a:lstStyle/>
        <a:p>
          <a:r>
            <a:rPr lang="ru-RU" dirty="0" smtClean="0"/>
            <a:t>Взаимодействие с родителями, учащимися. </a:t>
          </a:r>
          <a:endParaRPr lang="ru-RU" dirty="0"/>
        </a:p>
      </dgm:t>
    </dgm:pt>
    <dgm:pt modelId="{D889A212-B9CA-4D42-92CA-52AA62931EE5}" type="parTrans" cxnId="{C6712045-35C7-4EEF-9CEC-0713026C9F1B}">
      <dgm:prSet/>
      <dgm:spPr/>
      <dgm:t>
        <a:bodyPr/>
        <a:lstStyle/>
        <a:p>
          <a:endParaRPr lang="ru-RU"/>
        </a:p>
      </dgm:t>
    </dgm:pt>
    <dgm:pt modelId="{9C06FA42-5875-4A0E-844A-6675A3994FCA}" type="sibTrans" cxnId="{C6712045-35C7-4EEF-9CEC-0713026C9F1B}">
      <dgm:prSet/>
      <dgm:spPr/>
      <dgm:t>
        <a:bodyPr/>
        <a:lstStyle/>
        <a:p>
          <a:endParaRPr lang="ru-RU"/>
        </a:p>
      </dgm:t>
    </dgm:pt>
    <dgm:pt modelId="{E472C0A8-D7EE-49CF-9C69-A2EF5A1CBD9A}">
      <dgm:prSet/>
      <dgm:spPr/>
      <dgm:t>
        <a:bodyPr/>
        <a:lstStyle/>
        <a:p>
          <a:r>
            <a:rPr lang="ru-RU" dirty="0" smtClean="0"/>
            <a:t>Педагогический рост: прохождение курсов, участие в семинарах, конференциях.</a:t>
          </a:r>
          <a:endParaRPr lang="ru-RU" dirty="0"/>
        </a:p>
      </dgm:t>
    </dgm:pt>
    <dgm:pt modelId="{B611C68B-150B-4FFA-8134-0052E4A7B77A}" type="parTrans" cxnId="{86846DC6-9AAF-458E-89A8-4C95849C8F66}">
      <dgm:prSet/>
      <dgm:spPr/>
      <dgm:t>
        <a:bodyPr/>
        <a:lstStyle/>
        <a:p>
          <a:endParaRPr lang="ru-RU"/>
        </a:p>
      </dgm:t>
    </dgm:pt>
    <dgm:pt modelId="{19DFBB0D-E816-43FE-B3F2-053C7D95A84B}" type="sibTrans" cxnId="{86846DC6-9AAF-458E-89A8-4C95849C8F66}">
      <dgm:prSet/>
      <dgm:spPr/>
      <dgm:t>
        <a:bodyPr/>
        <a:lstStyle/>
        <a:p>
          <a:endParaRPr lang="ru-RU"/>
        </a:p>
      </dgm:t>
    </dgm:pt>
    <dgm:pt modelId="{C975071E-685B-48B3-BF16-30C6E9B67D2C}">
      <dgm:prSet/>
      <dgm:spPr/>
      <dgm:t>
        <a:bodyPr/>
        <a:lstStyle/>
        <a:p>
          <a:r>
            <a:rPr lang="ru-RU" dirty="0" smtClean="0"/>
            <a:t>Педагогические</a:t>
          </a:r>
          <a:r>
            <a:rPr lang="ru-RU" baseline="0" dirty="0" smtClean="0"/>
            <a:t> условия</a:t>
          </a:r>
          <a:endParaRPr lang="ru-RU" dirty="0"/>
        </a:p>
      </dgm:t>
    </dgm:pt>
    <dgm:pt modelId="{17A09042-BB3D-431C-8457-36BDD8805E3D}" type="sibTrans" cxnId="{71D4BF6D-6205-4BFA-B6A7-BEEBDBFE3152}">
      <dgm:prSet/>
      <dgm:spPr/>
      <dgm:t>
        <a:bodyPr/>
        <a:lstStyle/>
        <a:p>
          <a:endParaRPr lang="ru-RU"/>
        </a:p>
      </dgm:t>
    </dgm:pt>
    <dgm:pt modelId="{61A7AB8D-B7F0-4AA2-B997-217A9E5D70B7}" type="parTrans" cxnId="{71D4BF6D-6205-4BFA-B6A7-BEEBDBFE3152}">
      <dgm:prSet/>
      <dgm:spPr/>
      <dgm:t>
        <a:bodyPr/>
        <a:lstStyle/>
        <a:p>
          <a:endParaRPr lang="ru-RU"/>
        </a:p>
      </dgm:t>
    </dgm:pt>
    <dgm:pt modelId="{ECDACF1D-9284-4D44-A6FD-371709FA866B}" type="pres">
      <dgm:prSet presAssocID="{1AEBD3B2-6E1B-49D4-A6BA-BEE06BF5E68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092009-6324-4D56-B85E-815C528C2E0A}" type="pres">
      <dgm:prSet presAssocID="{BAFE9F41-6A81-4DF5-9F7B-7650AA66C6A7}" presName="composite" presStyleCnt="0"/>
      <dgm:spPr/>
    </dgm:pt>
    <dgm:pt modelId="{59AA3DEF-D5F4-4A5E-9C3F-527ACC7615A8}" type="pres">
      <dgm:prSet presAssocID="{BAFE9F41-6A81-4DF5-9F7B-7650AA66C6A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7FC9F-4425-41AA-A236-254F5F43E74E}" type="pres">
      <dgm:prSet presAssocID="{BAFE9F41-6A81-4DF5-9F7B-7650AA66C6A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264D5-8935-46DE-9D72-DFF3DB5DB47F}" type="pres">
      <dgm:prSet presAssocID="{9DB568A5-2B74-43E0-B99F-AFB0482AD8E7}" presName="sp" presStyleCnt="0"/>
      <dgm:spPr/>
    </dgm:pt>
    <dgm:pt modelId="{A59A0279-88B1-433F-8BA5-64F82C1E7FF7}" type="pres">
      <dgm:prSet presAssocID="{311275DE-C4B9-441D-8E19-BBD3B86B55B9}" presName="composite" presStyleCnt="0"/>
      <dgm:spPr/>
    </dgm:pt>
    <dgm:pt modelId="{856296D2-4CE3-4369-9AA9-522D3CC13BFA}" type="pres">
      <dgm:prSet presAssocID="{311275DE-C4B9-441D-8E19-BBD3B86B55B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1361F-6E4C-4E66-9CC4-3BB36B60E031}" type="pres">
      <dgm:prSet presAssocID="{311275DE-C4B9-441D-8E19-BBD3B86B55B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4B6A4-C22F-4678-8F75-DCE19B492F7F}" type="pres">
      <dgm:prSet presAssocID="{66A13C49-8C89-456C-8535-5F56140D5C42}" presName="sp" presStyleCnt="0"/>
      <dgm:spPr/>
    </dgm:pt>
    <dgm:pt modelId="{52B14C10-E188-4DDE-A719-E4DA26ED1633}" type="pres">
      <dgm:prSet presAssocID="{AD068195-6698-4346-B110-40102A168CD6}" presName="composite" presStyleCnt="0"/>
      <dgm:spPr/>
    </dgm:pt>
    <dgm:pt modelId="{5C8D5F27-F39A-4BA2-AA02-4C158981A997}" type="pres">
      <dgm:prSet presAssocID="{AD068195-6698-4346-B110-40102A168CD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6E272-415D-440D-93B6-C0776CC87601}" type="pres">
      <dgm:prSet presAssocID="{AD068195-6698-4346-B110-40102A168CD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87A55-1102-4D27-8343-1093F6996879}" type="pres">
      <dgm:prSet presAssocID="{ABF3A19F-AF7F-4D5A-9AEC-65DE3CD42100}" presName="sp" presStyleCnt="0"/>
      <dgm:spPr/>
    </dgm:pt>
    <dgm:pt modelId="{F52F9C41-96DE-4665-A29C-A44547359296}" type="pres">
      <dgm:prSet presAssocID="{C975071E-685B-48B3-BF16-30C6E9B67D2C}" presName="composite" presStyleCnt="0"/>
      <dgm:spPr/>
    </dgm:pt>
    <dgm:pt modelId="{9DC3860C-78ED-4565-8B95-FFAA7BF02879}" type="pres">
      <dgm:prSet presAssocID="{C975071E-685B-48B3-BF16-30C6E9B67D2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F8472-9B02-40BA-9F3E-E0A788D56878}" type="pres">
      <dgm:prSet presAssocID="{C975071E-685B-48B3-BF16-30C6E9B67D2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EF3E4D-31C6-4141-A297-1287E376AD98}" srcId="{1AEBD3B2-6E1B-49D4-A6BA-BEE06BF5E683}" destId="{311275DE-C4B9-441D-8E19-BBD3B86B55B9}" srcOrd="1" destOrd="0" parTransId="{38C511C2-E92B-4EC6-B17A-9770FEE590F1}" sibTransId="{66A13C49-8C89-456C-8535-5F56140D5C42}"/>
    <dgm:cxn modelId="{06EE9884-A6A0-4AA6-8F67-4C91B2D39F0E}" srcId="{1AEBD3B2-6E1B-49D4-A6BA-BEE06BF5E683}" destId="{AD068195-6698-4346-B110-40102A168CD6}" srcOrd="2" destOrd="0" parTransId="{AD0F4194-17B6-43CB-A999-CEE612BA33E7}" sibTransId="{ABF3A19F-AF7F-4D5A-9AEC-65DE3CD42100}"/>
    <dgm:cxn modelId="{955EF0AC-AE81-491C-A0F8-21B3A91C5E74}" srcId="{311275DE-C4B9-441D-8E19-BBD3B86B55B9}" destId="{52F30D39-E7DF-44EB-952C-DC91383329FB}" srcOrd="0" destOrd="0" parTransId="{CED7F524-E540-4B41-A778-26B796325604}" sibTransId="{10F6FEB2-6898-4BF1-BE7E-A3F83A9EBCC8}"/>
    <dgm:cxn modelId="{B52CF3CC-B975-403C-A151-2B22A7A775CD}" type="presOf" srcId="{AD068195-6698-4346-B110-40102A168CD6}" destId="{5C8D5F27-F39A-4BA2-AA02-4C158981A997}" srcOrd="0" destOrd="0" presId="urn:microsoft.com/office/officeart/2005/8/layout/chevron2"/>
    <dgm:cxn modelId="{E522338F-B1F0-423B-BA61-C9B01F70B595}" type="presOf" srcId="{BAFE9F41-6A81-4DF5-9F7B-7650AA66C6A7}" destId="{59AA3DEF-D5F4-4A5E-9C3F-527ACC7615A8}" srcOrd="0" destOrd="0" presId="urn:microsoft.com/office/officeart/2005/8/layout/chevron2"/>
    <dgm:cxn modelId="{37876883-27F4-49B4-B135-46D94C461B35}" type="presOf" srcId="{E472C0A8-D7EE-49CF-9C69-A2EF5A1CBD9A}" destId="{0B7F8472-9B02-40BA-9F3E-E0A788D56878}" srcOrd="0" destOrd="0" presId="urn:microsoft.com/office/officeart/2005/8/layout/chevron2"/>
    <dgm:cxn modelId="{0A34C72A-0024-498B-BBA0-E246D20CBAD7}" type="presOf" srcId="{C975071E-685B-48B3-BF16-30C6E9B67D2C}" destId="{9DC3860C-78ED-4565-8B95-FFAA7BF02879}" srcOrd="0" destOrd="0" presId="urn:microsoft.com/office/officeart/2005/8/layout/chevron2"/>
    <dgm:cxn modelId="{F6B26B03-65FB-4A40-A2CD-6266CDAFDCB8}" type="presOf" srcId="{52F30D39-E7DF-44EB-952C-DC91383329FB}" destId="{5B91361F-6E4C-4E66-9CC4-3BB36B60E031}" srcOrd="0" destOrd="0" presId="urn:microsoft.com/office/officeart/2005/8/layout/chevron2"/>
    <dgm:cxn modelId="{DAC9B7DD-4BFB-4DFC-A601-216D16BC66BB}" type="presOf" srcId="{51F86B88-267E-4FE0-9D05-0E6DF7643153}" destId="{FAF6E272-415D-440D-93B6-C0776CC87601}" srcOrd="0" destOrd="0" presId="urn:microsoft.com/office/officeart/2005/8/layout/chevron2"/>
    <dgm:cxn modelId="{C6712045-35C7-4EEF-9CEC-0713026C9F1B}" srcId="{AD068195-6698-4346-B110-40102A168CD6}" destId="{51F86B88-267E-4FE0-9D05-0E6DF7643153}" srcOrd="0" destOrd="0" parTransId="{D889A212-B9CA-4D42-92CA-52AA62931EE5}" sibTransId="{9C06FA42-5875-4A0E-844A-6675A3994FCA}"/>
    <dgm:cxn modelId="{71D4BF6D-6205-4BFA-B6A7-BEEBDBFE3152}" srcId="{1AEBD3B2-6E1B-49D4-A6BA-BEE06BF5E683}" destId="{C975071E-685B-48B3-BF16-30C6E9B67D2C}" srcOrd="3" destOrd="0" parTransId="{61A7AB8D-B7F0-4AA2-B997-217A9E5D70B7}" sibTransId="{17A09042-BB3D-431C-8457-36BDD8805E3D}"/>
    <dgm:cxn modelId="{6995A216-0A4F-4B94-9979-2AA212B6A36F}" type="presOf" srcId="{1AEBD3B2-6E1B-49D4-A6BA-BEE06BF5E683}" destId="{ECDACF1D-9284-4D44-A6FD-371709FA866B}" srcOrd="0" destOrd="0" presId="urn:microsoft.com/office/officeart/2005/8/layout/chevron2"/>
    <dgm:cxn modelId="{FAF2ACEA-4EC5-4252-897D-078BA1895F7B}" type="presOf" srcId="{311275DE-C4B9-441D-8E19-BBD3B86B55B9}" destId="{856296D2-4CE3-4369-9AA9-522D3CC13BFA}" srcOrd="0" destOrd="0" presId="urn:microsoft.com/office/officeart/2005/8/layout/chevron2"/>
    <dgm:cxn modelId="{A6AEF048-47B3-4C43-884B-5F2C2BFF0ED1}" srcId="{1AEBD3B2-6E1B-49D4-A6BA-BEE06BF5E683}" destId="{BAFE9F41-6A81-4DF5-9F7B-7650AA66C6A7}" srcOrd="0" destOrd="0" parTransId="{FDD7E06F-3116-499C-A009-63185224A4DD}" sibTransId="{9DB568A5-2B74-43E0-B99F-AFB0482AD8E7}"/>
    <dgm:cxn modelId="{E5AB24B6-D07A-4EAC-8CCE-C70914DD03F5}" type="presOf" srcId="{1A83047C-AB7C-4537-B98F-C543DC271CDF}" destId="{7397FC9F-4425-41AA-A236-254F5F43E74E}" srcOrd="0" destOrd="0" presId="urn:microsoft.com/office/officeart/2005/8/layout/chevron2"/>
    <dgm:cxn modelId="{86846DC6-9AAF-458E-89A8-4C95849C8F66}" srcId="{C975071E-685B-48B3-BF16-30C6E9B67D2C}" destId="{E472C0A8-D7EE-49CF-9C69-A2EF5A1CBD9A}" srcOrd="0" destOrd="0" parTransId="{B611C68B-150B-4FFA-8134-0052E4A7B77A}" sibTransId="{19DFBB0D-E816-43FE-B3F2-053C7D95A84B}"/>
    <dgm:cxn modelId="{39CBF8C6-DFA5-4959-869D-6053F2BB7349}" srcId="{BAFE9F41-6A81-4DF5-9F7B-7650AA66C6A7}" destId="{1A83047C-AB7C-4537-B98F-C543DC271CDF}" srcOrd="0" destOrd="0" parTransId="{8977CE37-3FC3-40D7-B5BB-1D1AC86C85E6}" sibTransId="{4AA10B8F-34EE-4E70-A934-369A63A1A4B2}"/>
    <dgm:cxn modelId="{8B93F5F5-A325-47C5-BEC7-90D042FF4CB3}" type="presParOf" srcId="{ECDACF1D-9284-4D44-A6FD-371709FA866B}" destId="{29092009-6324-4D56-B85E-815C528C2E0A}" srcOrd="0" destOrd="0" presId="urn:microsoft.com/office/officeart/2005/8/layout/chevron2"/>
    <dgm:cxn modelId="{B92671E2-4A47-416B-9DBB-CD43D7E71352}" type="presParOf" srcId="{29092009-6324-4D56-B85E-815C528C2E0A}" destId="{59AA3DEF-D5F4-4A5E-9C3F-527ACC7615A8}" srcOrd="0" destOrd="0" presId="urn:microsoft.com/office/officeart/2005/8/layout/chevron2"/>
    <dgm:cxn modelId="{8D52F5F5-A914-4FED-AA5C-D437EFAA61F3}" type="presParOf" srcId="{29092009-6324-4D56-B85E-815C528C2E0A}" destId="{7397FC9F-4425-41AA-A236-254F5F43E74E}" srcOrd="1" destOrd="0" presId="urn:microsoft.com/office/officeart/2005/8/layout/chevron2"/>
    <dgm:cxn modelId="{D6C042B3-EA8E-4CFA-9F17-07C6F750EB8B}" type="presParOf" srcId="{ECDACF1D-9284-4D44-A6FD-371709FA866B}" destId="{8D3264D5-8935-46DE-9D72-DFF3DB5DB47F}" srcOrd="1" destOrd="0" presId="urn:microsoft.com/office/officeart/2005/8/layout/chevron2"/>
    <dgm:cxn modelId="{BDC0BD0C-E01C-4A69-82EE-F56F2F191BBC}" type="presParOf" srcId="{ECDACF1D-9284-4D44-A6FD-371709FA866B}" destId="{A59A0279-88B1-433F-8BA5-64F82C1E7FF7}" srcOrd="2" destOrd="0" presId="urn:microsoft.com/office/officeart/2005/8/layout/chevron2"/>
    <dgm:cxn modelId="{3ACC5356-408C-4057-96C7-AA5CFAAB2857}" type="presParOf" srcId="{A59A0279-88B1-433F-8BA5-64F82C1E7FF7}" destId="{856296D2-4CE3-4369-9AA9-522D3CC13BFA}" srcOrd="0" destOrd="0" presId="urn:microsoft.com/office/officeart/2005/8/layout/chevron2"/>
    <dgm:cxn modelId="{78A799CD-56DE-4511-AA22-304475669B49}" type="presParOf" srcId="{A59A0279-88B1-433F-8BA5-64F82C1E7FF7}" destId="{5B91361F-6E4C-4E66-9CC4-3BB36B60E031}" srcOrd="1" destOrd="0" presId="urn:microsoft.com/office/officeart/2005/8/layout/chevron2"/>
    <dgm:cxn modelId="{257D90B7-F71E-435E-80C0-D9EA9701AC1D}" type="presParOf" srcId="{ECDACF1D-9284-4D44-A6FD-371709FA866B}" destId="{7A64B6A4-C22F-4678-8F75-DCE19B492F7F}" srcOrd="3" destOrd="0" presId="urn:microsoft.com/office/officeart/2005/8/layout/chevron2"/>
    <dgm:cxn modelId="{78E0B79C-E4E8-4C35-AEA7-E0C72C93BF83}" type="presParOf" srcId="{ECDACF1D-9284-4D44-A6FD-371709FA866B}" destId="{52B14C10-E188-4DDE-A719-E4DA26ED1633}" srcOrd="4" destOrd="0" presId="urn:microsoft.com/office/officeart/2005/8/layout/chevron2"/>
    <dgm:cxn modelId="{CD947DA5-67D6-4843-A641-80C6BB7D39CB}" type="presParOf" srcId="{52B14C10-E188-4DDE-A719-E4DA26ED1633}" destId="{5C8D5F27-F39A-4BA2-AA02-4C158981A997}" srcOrd="0" destOrd="0" presId="urn:microsoft.com/office/officeart/2005/8/layout/chevron2"/>
    <dgm:cxn modelId="{CDE8E46B-84A1-4BB8-8290-F7C86E00A16F}" type="presParOf" srcId="{52B14C10-E188-4DDE-A719-E4DA26ED1633}" destId="{FAF6E272-415D-440D-93B6-C0776CC87601}" srcOrd="1" destOrd="0" presId="urn:microsoft.com/office/officeart/2005/8/layout/chevron2"/>
    <dgm:cxn modelId="{5AFC9967-8063-4342-81E5-C7E47DAE95E0}" type="presParOf" srcId="{ECDACF1D-9284-4D44-A6FD-371709FA866B}" destId="{65987A55-1102-4D27-8343-1093F6996879}" srcOrd="5" destOrd="0" presId="urn:microsoft.com/office/officeart/2005/8/layout/chevron2"/>
    <dgm:cxn modelId="{26B05FE0-4F98-402F-B7F9-0036029D56BA}" type="presParOf" srcId="{ECDACF1D-9284-4D44-A6FD-371709FA866B}" destId="{F52F9C41-96DE-4665-A29C-A44547359296}" srcOrd="6" destOrd="0" presId="urn:microsoft.com/office/officeart/2005/8/layout/chevron2"/>
    <dgm:cxn modelId="{0964DF03-F7F2-423E-875F-8EE32F05E389}" type="presParOf" srcId="{F52F9C41-96DE-4665-A29C-A44547359296}" destId="{9DC3860C-78ED-4565-8B95-FFAA7BF02879}" srcOrd="0" destOrd="0" presId="urn:microsoft.com/office/officeart/2005/8/layout/chevron2"/>
    <dgm:cxn modelId="{095E6F10-3B94-43C9-911E-49197B1B3F0C}" type="presParOf" srcId="{F52F9C41-96DE-4665-A29C-A44547359296}" destId="{0B7F8472-9B02-40BA-9F3E-E0A788D568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A2BCA-FC7F-4DD2-9AF3-9F3F42CBEE23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10BECFD-D392-4213-8CF2-2F51D79FA1E1}">
      <dgm:prSet phldrT="[Текст]" custT="1"/>
      <dgm:spPr/>
      <dgm:t>
        <a:bodyPr/>
        <a:lstStyle/>
        <a:p>
          <a:r>
            <a:rPr lang="ru-RU" sz="2000" dirty="0" smtClean="0"/>
            <a:t>Конкурс чтецов</a:t>
          </a:r>
          <a:endParaRPr lang="ru-RU" sz="2000" dirty="0"/>
        </a:p>
      </dgm:t>
    </dgm:pt>
    <dgm:pt modelId="{AF2031FB-E09D-419F-B1CD-8B45F0A508C7}" type="parTrans" cxnId="{5DDB0F97-7EE6-447D-81CC-6E2C4B98DAF3}">
      <dgm:prSet/>
      <dgm:spPr/>
      <dgm:t>
        <a:bodyPr/>
        <a:lstStyle/>
        <a:p>
          <a:endParaRPr lang="ru-RU"/>
        </a:p>
      </dgm:t>
    </dgm:pt>
    <dgm:pt modelId="{B0428ABB-D55C-4F63-9FEB-CD2097D81641}" type="sibTrans" cxnId="{5DDB0F97-7EE6-447D-81CC-6E2C4B98DAF3}">
      <dgm:prSet/>
      <dgm:spPr/>
      <dgm:t>
        <a:bodyPr/>
        <a:lstStyle/>
        <a:p>
          <a:endParaRPr lang="ru-RU"/>
        </a:p>
      </dgm:t>
    </dgm:pt>
    <dgm:pt modelId="{FCE8D4E1-0D88-4690-B630-5A52B96EEDD1}">
      <dgm:prSet phldrT="[Текст]" custT="1"/>
      <dgm:spPr/>
      <dgm:t>
        <a:bodyPr/>
        <a:lstStyle/>
        <a:p>
          <a:r>
            <a:rPr lang="ru-RU" sz="2000" dirty="0" smtClean="0"/>
            <a:t>Спектакль</a:t>
          </a:r>
          <a:endParaRPr lang="ru-RU" sz="2000" dirty="0"/>
        </a:p>
      </dgm:t>
    </dgm:pt>
    <dgm:pt modelId="{9F44E1C3-04D6-4C25-A872-1B1C673FBF99}" type="parTrans" cxnId="{CC57B1EC-EBC3-4AAB-99A0-5C3BBEBA2852}">
      <dgm:prSet/>
      <dgm:spPr/>
      <dgm:t>
        <a:bodyPr/>
        <a:lstStyle/>
        <a:p>
          <a:endParaRPr lang="ru-RU"/>
        </a:p>
      </dgm:t>
    </dgm:pt>
    <dgm:pt modelId="{CA0364FD-5847-4E9F-BF01-778A52BCD4DA}" type="sibTrans" cxnId="{CC57B1EC-EBC3-4AAB-99A0-5C3BBEBA2852}">
      <dgm:prSet/>
      <dgm:spPr/>
      <dgm:t>
        <a:bodyPr/>
        <a:lstStyle/>
        <a:p>
          <a:endParaRPr lang="ru-RU"/>
        </a:p>
      </dgm:t>
    </dgm:pt>
    <dgm:pt modelId="{81B293C4-1A0B-4060-B51F-BB638DE354D6}">
      <dgm:prSet phldrT="[Текст]" custT="1"/>
      <dgm:spPr/>
      <dgm:t>
        <a:bodyPr/>
        <a:lstStyle/>
        <a:p>
          <a:r>
            <a:rPr lang="ru-RU" sz="2000" dirty="0" smtClean="0"/>
            <a:t>Литературно-драматическая композиция</a:t>
          </a:r>
          <a:endParaRPr lang="ru-RU" sz="2000" dirty="0"/>
        </a:p>
      </dgm:t>
    </dgm:pt>
    <dgm:pt modelId="{9B8AF469-4706-4386-B92A-F41778359DBD}" type="parTrans" cxnId="{9F0D47C9-4FA5-44BF-853D-5533712169F6}">
      <dgm:prSet/>
      <dgm:spPr/>
      <dgm:t>
        <a:bodyPr/>
        <a:lstStyle/>
        <a:p>
          <a:endParaRPr lang="ru-RU"/>
        </a:p>
      </dgm:t>
    </dgm:pt>
    <dgm:pt modelId="{FA5104DB-37C8-44FD-B639-7C164785962E}" type="sibTrans" cxnId="{9F0D47C9-4FA5-44BF-853D-5533712169F6}">
      <dgm:prSet/>
      <dgm:spPr/>
      <dgm:t>
        <a:bodyPr/>
        <a:lstStyle/>
        <a:p>
          <a:endParaRPr lang="ru-RU"/>
        </a:p>
      </dgm:t>
    </dgm:pt>
    <dgm:pt modelId="{389D9558-920F-4B9B-8440-BD01501B2696}">
      <dgm:prSet custT="1"/>
      <dgm:spPr/>
      <dgm:t>
        <a:bodyPr/>
        <a:lstStyle/>
        <a:p>
          <a:r>
            <a:rPr lang="ru-RU" sz="2000" dirty="0" smtClean="0"/>
            <a:t>Презентация</a:t>
          </a:r>
          <a:endParaRPr lang="ru-RU" sz="2000" dirty="0"/>
        </a:p>
      </dgm:t>
    </dgm:pt>
    <dgm:pt modelId="{4E7A5A77-2BB2-4B27-B9B5-93D463948937}" type="parTrans" cxnId="{9524097E-64F3-4D12-9F0A-B3E546717D1A}">
      <dgm:prSet/>
      <dgm:spPr/>
      <dgm:t>
        <a:bodyPr/>
        <a:lstStyle/>
        <a:p>
          <a:endParaRPr lang="ru-RU"/>
        </a:p>
      </dgm:t>
    </dgm:pt>
    <dgm:pt modelId="{BFBF0580-D4C0-4104-B6DC-423E6DDB1038}" type="sibTrans" cxnId="{9524097E-64F3-4D12-9F0A-B3E546717D1A}">
      <dgm:prSet/>
      <dgm:spPr/>
      <dgm:t>
        <a:bodyPr/>
        <a:lstStyle/>
        <a:p>
          <a:endParaRPr lang="ru-RU"/>
        </a:p>
      </dgm:t>
    </dgm:pt>
    <dgm:pt modelId="{D6173400-5CBE-4DCC-8C2B-9641EF00D6D8}">
      <dgm:prSet custT="1"/>
      <dgm:spPr/>
      <dgm:t>
        <a:bodyPr/>
        <a:lstStyle/>
        <a:p>
          <a:r>
            <a:rPr lang="ru-RU" sz="2000" dirty="0" smtClean="0"/>
            <a:t>Бенефис</a:t>
          </a:r>
          <a:endParaRPr lang="ru-RU" sz="2000" dirty="0"/>
        </a:p>
      </dgm:t>
    </dgm:pt>
    <dgm:pt modelId="{4F47FA19-DB9D-4E59-97EA-DE3005C07EF8}" type="parTrans" cxnId="{9CF68BC4-9BD1-4309-A3E5-72840B670EDF}">
      <dgm:prSet/>
      <dgm:spPr/>
      <dgm:t>
        <a:bodyPr/>
        <a:lstStyle/>
        <a:p>
          <a:endParaRPr lang="ru-RU"/>
        </a:p>
      </dgm:t>
    </dgm:pt>
    <dgm:pt modelId="{1E026ED9-96A9-46D7-A234-CDE41AE8E0A7}" type="sibTrans" cxnId="{9CF68BC4-9BD1-4309-A3E5-72840B670EDF}">
      <dgm:prSet/>
      <dgm:spPr/>
      <dgm:t>
        <a:bodyPr/>
        <a:lstStyle/>
        <a:p>
          <a:endParaRPr lang="ru-RU"/>
        </a:p>
      </dgm:t>
    </dgm:pt>
    <dgm:pt modelId="{690ECA7C-1EF5-4814-B3F0-C458559BD009}">
      <dgm:prSet custT="1"/>
      <dgm:spPr/>
      <dgm:t>
        <a:bodyPr/>
        <a:lstStyle/>
        <a:p>
          <a:r>
            <a:rPr lang="ru-RU" sz="2000" dirty="0" smtClean="0"/>
            <a:t>Праздничный концерт</a:t>
          </a:r>
        </a:p>
      </dgm:t>
    </dgm:pt>
    <dgm:pt modelId="{58A6D77E-CB55-4903-B625-7EA35AB7B6C6}" type="parTrans" cxnId="{98940545-CAE9-4356-A8A8-DD813AA67C35}">
      <dgm:prSet/>
      <dgm:spPr/>
      <dgm:t>
        <a:bodyPr/>
        <a:lstStyle/>
        <a:p>
          <a:endParaRPr lang="ru-RU"/>
        </a:p>
      </dgm:t>
    </dgm:pt>
    <dgm:pt modelId="{6DE64628-BDCC-43D3-A5CD-3D44C167F6C1}" type="sibTrans" cxnId="{98940545-CAE9-4356-A8A8-DD813AA67C35}">
      <dgm:prSet/>
      <dgm:spPr/>
      <dgm:t>
        <a:bodyPr/>
        <a:lstStyle/>
        <a:p>
          <a:endParaRPr lang="ru-RU"/>
        </a:p>
      </dgm:t>
    </dgm:pt>
    <dgm:pt modelId="{E82DA48D-5F91-402D-BBE2-4EE555344ECD}" type="pres">
      <dgm:prSet presAssocID="{725A2BCA-FC7F-4DD2-9AF3-9F3F42CBEE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17D88-E4FB-4E11-B07C-DC4ACEA40AB7}" type="pres">
      <dgm:prSet presAssocID="{410BECFD-D392-4213-8CF2-2F51D79FA1E1}" presName="node" presStyleLbl="node1" presStyleIdx="0" presStyleCnt="6" custScaleX="115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A1CBB-047F-436C-8BB8-CA7368D50C09}" type="pres">
      <dgm:prSet presAssocID="{B0428ABB-D55C-4F63-9FEB-CD2097D81641}" presName="sibTrans" presStyleCnt="0"/>
      <dgm:spPr/>
    </dgm:pt>
    <dgm:pt modelId="{B5DBD0F6-5DB6-4542-B50C-3153E84A074B}" type="pres">
      <dgm:prSet presAssocID="{FCE8D4E1-0D88-4690-B630-5A52B96EEDD1}" presName="node" presStyleLbl="node1" presStyleIdx="1" presStyleCnt="6" custScaleX="120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3F097-8AC3-44CF-BBE6-2CFE5731F0B0}" type="pres">
      <dgm:prSet presAssocID="{CA0364FD-5847-4E9F-BF01-778A52BCD4DA}" presName="sibTrans" presStyleCnt="0"/>
      <dgm:spPr/>
    </dgm:pt>
    <dgm:pt modelId="{F35F374B-3846-4B86-94A1-D014C8D0F944}" type="pres">
      <dgm:prSet presAssocID="{81B293C4-1A0B-4060-B51F-BB638DE354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163EF-364E-4A51-8D0E-562F1BE6E2C6}" type="pres">
      <dgm:prSet presAssocID="{FA5104DB-37C8-44FD-B639-7C164785962E}" presName="sibTrans" presStyleCnt="0"/>
      <dgm:spPr/>
    </dgm:pt>
    <dgm:pt modelId="{DB8A9284-FF1A-40E6-A25E-58D3F778370E}" type="pres">
      <dgm:prSet presAssocID="{389D9558-920F-4B9B-8440-BD01501B269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6715B-7AD8-4755-B23D-B2B76B9F394C}" type="pres">
      <dgm:prSet presAssocID="{BFBF0580-D4C0-4104-B6DC-423E6DDB1038}" presName="sibTrans" presStyleCnt="0"/>
      <dgm:spPr/>
    </dgm:pt>
    <dgm:pt modelId="{2C838CB5-D41F-437D-8DF4-0DA1BF1F249C}" type="pres">
      <dgm:prSet presAssocID="{D6173400-5CBE-4DCC-8C2B-9641EF00D6D8}" presName="node" presStyleLbl="node1" presStyleIdx="4" presStyleCnt="6" custScaleX="111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0D243-6487-4905-88C5-B919F01F0AF9}" type="pres">
      <dgm:prSet presAssocID="{1E026ED9-96A9-46D7-A234-CDE41AE8E0A7}" presName="sibTrans" presStyleCnt="0"/>
      <dgm:spPr/>
    </dgm:pt>
    <dgm:pt modelId="{08BABDF1-3C97-4FC2-BF30-B56D2E0106A7}" type="pres">
      <dgm:prSet presAssocID="{690ECA7C-1EF5-4814-B3F0-C458559BD009}" presName="node" presStyleLbl="node1" presStyleIdx="5" presStyleCnt="6" custScaleX="125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C1351-A624-45EE-B4E1-32CA65A43C3E}" type="presOf" srcId="{FCE8D4E1-0D88-4690-B630-5A52B96EEDD1}" destId="{B5DBD0F6-5DB6-4542-B50C-3153E84A074B}" srcOrd="0" destOrd="0" presId="urn:microsoft.com/office/officeart/2005/8/layout/hList6"/>
    <dgm:cxn modelId="{98940545-CAE9-4356-A8A8-DD813AA67C35}" srcId="{725A2BCA-FC7F-4DD2-9AF3-9F3F42CBEE23}" destId="{690ECA7C-1EF5-4814-B3F0-C458559BD009}" srcOrd="5" destOrd="0" parTransId="{58A6D77E-CB55-4903-B625-7EA35AB7B6C6}" sibTransId="{6DE64628-BDCC-43D3-A5CD-3D44C167F6C1}"/>
    <dgm:cxn modelId="{9CF68BC4-9BD1-4309-A3E5-72840B670EDF}" srcId="{725A2BCA-FC7F-4DD2-9AF3-9F3F42CBEE23}" destId="{D6173400-5CBE-4DCC-8C2B-9641EF00D6D8}" srcOrd="4" destOrd="0" parTransId="{4F47FA19-DB9D-4E59-97EA-DE3005C07EF8}" sibTransId="{1E026ED9-96A9-46D7-A234-CDE41AE8E0A7}"/>
    <dgm:cxn modelId="{05BA2720-3F64-4F44-9261-4F6BA0DCB6E4}" type="presOf" srcId="{410BECFD-D392-4213-8CF2-2F51D79FA1E1}" destId="{19917D88-E4FB-4E11-B07C-DC4ACEA40AB7}" srcOrd="0" destOrd="0" presId="urn:microsoft.com/office/officeart/2005/8/layout/hList6"/>
    <dgm:cxn modelId="{DFB8DE7D-C464-4921-91F0-5503BE90F2A1}" type="presOf" srcId="{D6173400-5CBE-4DCC-8C2B-9641EF00D6D8}" destId="{2C838CB5-D41F-437D-8DF4-0DA1BF1F249C}" srcOrd="0" destOrd="0" presId="urn:microsoft.com/office/officeart/2005/8/layout/hList6"/>
    <dgm:cxn modelId="{F13FC996-DC1E-4E9D-B207-2BA204CA0FEF}" type="presOf" srcId="{690ECA7C-1EF5-4814-B3F0-C458559BD009}" destId="{08BABDF1-3C97-4FC2-BF30-B56D2E0106A7}" srcOrd="0" destOrd="0" presId="urn:microsoft.com/office/officeart/2005/8/layout/hList6"/>
    <dgm:cxn modelId="{5DDB0F97-7EE6-447D-81CC-6E2C4B98DAF3}" srcId="{725A2BCA-FC7F-4DD2-9AF3-9F3F42CBEE23}" destId="{410BECFD-D392-4213-8CF2-2F51D79FA1E1}" srcOrd="0" destOrd="0" parTransId="{AF2031FB-E09D-419F-B1CD-8B45F0A508C7}" sibTransId="{B0428ABB-D55C-4F63-9FEB-CD2097D81641}"/>
    <dgm:cxn modelId="{DF661D89-C63E-401A-8DDF-1D338B47EE15}" type="presOf" srcId="{81B293C4-1A0B-4060-B51F-BB638DE354D6}" destId="{F35F374B-3846-4B86-94A1-D014C8D0F944}" srcOrd="0" destOrd="0" presId="urn:microsoft.com/office/officeart/2005/8/layout/hList6"/>
    <dgm:cxn modelId="{8D1E99ED-C4F8-44C6-A5FF-FD3AF6AC4BB0}" type="presOf" srcId="{725A2BCA-FC7F-4DD2-9AF3-9F3F42CBEE23}" destId="{E82DA48D-5F91-402D-BBE2-4EE555344ECD}" srcOrd="0" destOrd="0" presId="urn:microsoft.com/office/officeart/2005/8/layout/hList6"/>
    <dgm:cxn modelId="{9524097E-64F3-4D12-9F0A-B3E546717D1A}" srcId="{725A2BCA-FC7F-4DD2-9AF3-9F3F42CBEE23}" destId="{389D9558-920F-4B9B-8440-BD01501B2696}" srcOrd="3" destOrd="0" parTransId="{4E7A5A77-2BB2-4B27-B9B5-93D463948937}" sibTransId="{BFBF0580-D4C0-4104-B6DC-423E6DDB1038}"/>
    <dgm:cxn modelId="{9F0D47C9-4FA5-44BF-853D-5533712169F6}" srcId="{725A2BCA-FC7F-4DD2-9AF3-9F3F42CBEE23}" destId="{81B293C4-1A0B-4060-B51F-BB638DE354D6}" srcOrd="2" destOrd="0" parTransId="{9B8AF469-4706-4386-B92A-F41778359DBD}" sibTransId="{FA5104DB-37C8-44FD-B639-7C164785962E}"/>
    <dgm:cxn modelId="{CC57B1EC-EBC3-4AAB-99A0-5C3BBEBA2852}" srcId="{725A2BCA-FC7F-4DD2-9AF3-9F3F42CBEE23}" destId="{FCE8D4E1-0D88-4690-B630-5A52B96EEDD1}" srcOrd="1" destOrd="0" parTransId="{9F44E1C3-04D6-4C25-A872-1B1C673FBF99}" sibTransId="{CA0364FD-5847-4E9F-BF01-778A52BCD4DA}"/>
    <dgm:cxn modelId="{97BA9DEE-9F0E-4514-A3D8-8BDE138EB1E8}" type="presOf" srcId="{389D9558-920F-4B9B-8440-BD01501B2696}" destId="{DB8A9284-FF1A-40E6-A25E-58D3F778370E}" srcOrd="0" destOrd="0" presId="urn:microsoft.com/office/officeart/2005/8/layout/hList6"/>
    <dgm:cxn modelId="{0B14635E-91CB-4DC7-856F-A2B9F2B887BE}" type="presParOf" srcId="{E82DA48D-5F91-402D-BBE2-4EE555344ECD}" destId="{19917D88-E4FB-4E11-B07C-DC4ACEA40AB7}" srcOrd="0" destOrd="0" presId="urn:microsoft.com/office/officeart/2005/8/layout/hList6"/>
    <dgm:cxn modelId="{CD390CD9-94B0-40AE-B3A9-A35970EECD89}" type="presParOf" srcId="{E82DA48D-5F91-402D-BBE2-4EE555344ECD}" destId="{5D3A1CBB-047F-436C-8BB8-CA7368D50C09}" srcOrd="1" destOrd="0" presId="urn:microsoft.com/office/officeart/2005/8/layout/hList6"/>
    <dgm:cxn modelId="{8DFCA3E8-1425-4ABB-9619-C0FC9AA3D67E}" type="presParOf" srcId="{E82DA48D-5F91-402D-BBE2-4EE555344ECD}" destId="{B5DBD0F6-5DB6-4542-B50C-3153E84A074B}" srcOrd="2" destOrd="0" presId="urn:microsoft.com/office/officeart/2005/8/layout/hList6"/>
    <dgm:cxn modelId="{773EFC39-F95F-4DD7-834E-2ACCC83E82DF}" type="presParOf" srcId="{E82DA48D-5F91-402D-BBE2-4EE555344ECD}" destId="{8793F097-8AC3-44CF-BBE6-2CFE5731F0B0}" srcOrd="3" destOrd="0" presId="urn:microsoft.com/office/officeart/2005/8/layout/hList6"/>
    <dgm:cxn modelId="{230AD238-C384-4EB2-9C2A-F6DCB1BE4C2B}" type="presParOf" srcId="{E82DA48D-5F91-402D-BBE2-4EE555344ECD}" destId="{F35F374B-3846-4B86-94A1-D014C8D0F944}" srcOrd="4" destOrd="0" presId="urn:microsoft.com/office/officeart/2005/8/layout/hList6"/>
    <dgm:cxn modelId="{464B7DDF-A1CD-440F-A05B-F283CBE2AAF4}" type="presParOf" srcId="{E82DA48D-5F91-402D-BBE2-4EE555344ECD}" destId="{E22163EF-364E-4A51-8D0E-562F1BE6E2C6}" srcOrd="5" destOrd="0" presId="urn:microsoft.com/office/officeart/2005/8/layout/hList6"/>
    <dgm:cxn modelId="{C6F59923-721C-40FC-AC7E-99CE8A08AC80}" type="presParOf" srcId="{E82DA48D-5F91-402D-BBE2-4EE555344ECD}" destId="{DB8A9284-FF1A-40E6-A25E-58D3F778370E}" srcOrd="6" destOrd="0" presId="urn:microsoft.com/office/officeart/2005/8/layout/hList6"/>
    <dgm:cxn modelId="{F59C9720-CE38-429A-B6AB-C0A17891C774}" type="presParOf" srcId="{E82DA48D-5F91-402D-BBE2-4EE555344ECD}" destId="{85E6715B-7AD8-4755-B23D-B2B76B9F394C}" srcOrd="7" destOrd="0" presId="urn:microsoft.com/office/officeart/2005/8/layout/hList6"/>
    <dgm:cxn modelId="{FDD2CBA5-2553-4DC5-AD91-D8AE0D5FA6A3}" type="presParOf" srcId="{E82DA48D-5F91-402D-BBE2-4EE555344ECD}" destId="{2C838CB5-D41F-437D-8DF4-0DA1BF1F249C}" srcOrd="8" destOrd="0" presId="urn:microsoft.com/office/officeart/2005/8/layout/hList6"/>
    <dgm:cxn modelId="{D3A03716-F9EC-4C68-8D65-A4535FD3FBA9}" type="presParOf" srcId="{E82DA48D-5F91-402D-BBE2-4EE555344ECD}" destId="{3820D243-6487-4905-88C5-B919F01F0AF9}" srcOrd="9" destOrd="0" presId="urn:microsoft.com/office/officeart/2005/8/layout/hList6"/>
    <dgm:cxn modelId="{8958F4B6-D917-46EA-BBF1-A730BC07F577}" type="presParOf" srcId="{E82DA48D-5F91-402D-BBE2-4EE555344ECD}" destId="{08BABDF1-3C97-4FC2-BF30-B56D2E0106A7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430C0-C4AB-4F94-BA09-841ABA3EC771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8F2E4-1772-4D51-AAA5-5A60AB8E8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57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8F2E4-1772-4D51-AAA5-5A60AB8E863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52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2206" t="2581" r="3989"/>
          <a:stretch>
            <a:fillRect/>
          </a:stretch>
        </p:blipFill>
        <p:spPr bwMode="auto">
          <a:xfrm>
            <a:off x="-1" y="0"/>
            <a:ext cx="9264259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532859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88256" y="2402532"/>
            <a:ext cx="1456929" cy="1512168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98310" y="1559127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849048" y="418008"/>
            <a:ext cx="1148825" cy="1089736"/>
          </a:xfrm>
          <a:prstGeom prst="rect">
            <a:avLst/>
          </a:prstGeom>
          <a:noFill/>
        </p:spPr>
      </p:pic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700013" y="1181508"/>
            <a:ext cx="1084712" cy="1125838"/>
          </a:xfrm>
          <a:prstGeom prst="rect">
            <a:avLst/>
          </a:prstGeom>
          <a:noFill/>
        </p:spPr>
      </p:pic>
      <p:pic>
        <p:nvPicPr>
          <p:cNvPr id="9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4" cstate="print"/>
          <a:srcRect l="2206" t="23961" r="74832"/>
          <a:stretch>
            <a:fillRect/>
          </a:stretch>
        </p:blipFill>
        <p:spPr bwMode="auto">
          <a:xfrm>
            <a:off x="0" y="0"/>
            <a:ext cx="1750743" cy="45811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4461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206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Monotype Corsiva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107729" y="1682452"/>
            <a:ext cx="1456929" cy="1512168"/>
          </a:xfrm>
          <a:prstGeom prst="rect">
            <a:avLst/>
          </a:prstGeom>
          <a:noFill/>
        </p:spPr>
      </p:pic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526302" y="767040"/>
            <a:ext cx="1594163" cy="151216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7109676" y="0"/>
            <a:ext cx="2034323" cy="5301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0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/>
          <a:srcRect l="72476" t="23855" r="3989"/>
          <a:stretch>
            <a:fillRect/>
          </a:stretch>
        </p:blipFill>
        <p:spPr bwMode="auto">
          <a:xfrm>
            <a:off x="6588225" y="0"/>
            <a:ext cx="2555776" cy="39330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4767883"/>
            <a:ext cx="1148825" cy="1089736"/>
          </a:xfrm>
          <a:prstGeom prst="rect">
            <a:avLst/>
          </a:prstGeom>
          <a:noFill/>
        </p:spPr>
      </p:pic>
      <p:pic>
        <p:nvPicPr>
          <p:cNvPr id="12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5531383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4048" t="17063" r="27252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429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363648" y="1858167"/>
            <a:ext cx="1148825" cy="1089736"/>
          </a:xfrm>
          <a:prstGeom prst="rect">
            <a:avLst/>
          </a:prstGeom>
          <a:noFill/>
        </p:spPr>
      </p:pic>
      <p:pic>
        <p:nvPicPr>
          <p:cNvPr id="8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214613" y="2621667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109A-9087-49F2-8922-81BD5B71DE5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51.radikal.ru/i133/1105/e1/da7de65c9e6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7289" t="17063" r="3989"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pic>
        <p:nvPicPr>
          <p:cNvPr id="6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 rot="1140319" flipH="1">
            <a:off x="7527936" y="2002184"/>
            <a:ext cx="1148825" cy="1089736"/>
          </a:xfrm>
          <a:prstGeom prst="rect">
            <a:avLst/>
          </a:prstGeom>
          <a:noFill/>
        </p:spPr>
      </p:pic>
      <p:pic>
        <p:nvPicPr>
          <p:cNvPr id="7" name="Picture 2" descr="C:\Users\User\Desktop\театральнве\театральные маски\маска с пером.pn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 rot="19702803">
            <a:off x="7378901" y="2765684"/>
            <a:ext cx="1084712" cy="112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109A-9087-49F2-8922-81BD5B71DE5B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4261F-E571-4E2C-A9E3-32D4C29441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solidFill>
            <a:srgbClr val="6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volution.allbest.ru/pedagogics/00224582_0.html" TargetMode="External"/><Relationship Id="rId2" Type="http://schemas.openxmlformats.org/officeDocument/2006/relationships/hyperlink" Target="http://lusana.ru/presentation/607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urok.ru/effektivnie-sposobi-povisheniya-motivacii-uchaschihsya-k-izucheniyu-russkogo-yazika-377327.html" TargetMode="External"/><Relationship Id="rId4" Type="http://schemas.openxmlformats.org/officeDocument/2006/relationships/hyperlink" Target="http://pixelbrush.ru/2013/08/18/theater-scene-and-curtain-4-teatr-scena-zanaves-4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6336704" cy="1470025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Театральное искусство  на внеурочных занятиях  в поликультурном пространстве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304856" cy="22791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Белимова</a:t>
            </a:r>
            <a:r>
              <a:rPr lang="ru-RU" dirty="0" smtClean="0"/>
              <a:t> Ирина Николаевна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русского языка и литературы 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Ковылкинской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Тацинского района</a:t>
            </a:r>
          </a:p>
          <a:p>
            <a:r>
              <a:rPr lang="ru-RU" dirty="0" smtClean="0"/>
              <a:t>2018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Языковые компетенции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25634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знаний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фонетики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лексики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грамматики;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отрабатываются не только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монологической речи, но и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(способствует общению между детьми разной национальности);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Реализуются нормы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орфоэпии;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Изучаются основы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риторики.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337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10081120" cy="114300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Инновационные приемов </a:t>
            </a:r>
            <a:br>
              <a:rPr lang="ru-RU" sz="4400" dirty="0" smtClean="0"/>
            </a:br>
            <a:r>
              <a:rPr lang="ru-RU" sz="4400" dirty="0" smtClean="0"/>
              <a:t>популяризации </a:t>
            </a:r>
            <a:r>
              <a:rPr lang="ru-RU" sz="4400" dirty="0"/>
              <a:t>русского </a:t>
            </a:r>
            <a:r>
              <a:rPr lang="ru-RU" sz="4400" dirty="0" smtClean="0"/>
              <a:t>языка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426896" cy="25922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инновационным приемом в популяризации русского языка в поликультурном пространстве, конечно, считаю пропаганду творчества русских, донских писателей, так же воплощение ярких образов посредством талантливых детей. Так выглядит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участия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моих театральных мероприятиях: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509081514"/>
              </p:ext>
            </p:extLst>
          </p:nvPr>
        </p:nvGraphicFramePr>
        <p:xfrm>
          <a:off x="-58216" y="4293097"/>
          <a:ext cx="4680520" cy="236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393223156"/>
              </p:ext>
            </p:extLst>
          </p:nvPr>
        </p:nvGraphicFramePr>
        <p:xfrm>
          <a:off x="4622304" y="4293096"/>
          <a:ext cx="4416152" cy="236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9201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12768" cy="339614"/>
          </a:xfrm>
        </p:spPr>
        <p:txBody>
          <a:bodyPr>
            <a:noAutofit/>
          </a:bodyPr>
          <a:lstStyle/>
          <a:p>
            <a:r>
              <a:rPr lang="ru-RU" sz="4400" dirty="0"/>
              <a:t>П</a:t>
            </a:r>
            <a:r>
              <a:rPr lang="ru-RU" sz="4400" dirty="0" smtClean="0"/>
              <a:t>рофессиональные условия подготовки учителя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8461717"/>
              </p:ext>
            </p:extLst>
          </p:nvPr>
        </p:nvGraphicFramePr>
        <p:xfrm>
          <a:off x="179512" y="1988840"/>
          <a:ext cx="8964488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13710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Продуктивность.</a:t>
            </a:r>
            <a:br>
              <a:rPr lang="ru-RU" sz="4800" dirty="0" smtClean="0"/>
            </a:br>
            <a:r>
              <a:rPr lang="ru-RU" sz="4800" dirty="0" err="1" smtClean="0"/>
              <a:t>Итогово</a:t>
            </a:r>
            <a:r>
              <a:rPr lang="ru-RU" sz="4800" dirty="0" smtClean="0"/>
              <a:t>-результативный этап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2622882"/>
              </p:ext>
            </p:extLst>
          </p:nvPr>
        </p:nvGraphicFramePr>
        <p:xfrm>
          <a:off x="0" y="2060848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083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00167" y="2204864"/>
            <a:ext cx="7745986" cy="38673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Через посредством театрального искусства, творческих мероприятий я внедряю русский язык в поликультурное пространство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Ковылкинской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школы.  Ведь мирное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плодотворное взаимодействие разных культур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 при тесном участии учителя-ученика-родителя. Также реализация регионального компонента, постановка спектаклей, организация праздников – все это  обогащает культурную картину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ученика.  Мы вместе становимся солидарными и открытыми и в этом нам помогает великий Русский язык и Театр.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88198" y="2035249"/>
            <a:ext cx="7096978" cy="25922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Моё творчество</a:t>
            </a:r>
            <a:endParaRPr lang="ru-RU" dirty="0"/>
          </a:p>
        </p:txBody>
      </p:sp>
      <p:pic>
        <p:nvPicPr>
          <p:cNvPr id="26626" name="Picture 2" descr="C:\Users\Белимова\Desktop\КАЗАЧЬЯ СЕМЬЯ\IMG_6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01682" y="-5143560"/>
            <a:ext cx="5400000" cy="3600000"/>
          </a:xfrm>
          <a:prstGeom prst="rect">
            <a:avLst/>
          </a:prstGeom>
          <a:noFill/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40"/>
            <a:ext cx="4697507" cy="3138292"/>
          </a:xfrm>
          <a:prstGeom prst="rect">
            <a:avLst/>
          </a:prstGeom>
        </p:spPr>
      </p:pic>
      <p:pic>
        <p:nvPicPr>
          <p:cNvPr id="26628" name="Picture 4" descr="D:\МОИ ДОКУМЕНТЫ\Фото2017-2018\о маме фото\IMG_2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00372"/>
            <a:ext cx="5357818" cy="357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2060848"/>
            <a:ext cx="7499176" cy="4425355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lusana.ru/presentation/6071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revolution.allbest.ru/pedagogics/00224582_0.html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http://pixelbrush.ru/2013/08/18/theater-scene-and-curtain-4-teatr-scena-zanaves-4.html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infourok.ru/effektivnie-sposobi-povisheniya-motivacii-uchaschihsya-k-izucheniyu-russkogo-yazika-377327.html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русского языка и литературы</a:t>
            </a:r>
          </a:p>
          <a:p>
            <a:pPr algn="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Белимова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Николаевна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848872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О, что есть театр?</a:t>
            </a:r>
            <a:br>
              <a:rPr lang="ru-RU" sz="4800" dirty="0" smtClean="0"/>
            </a:br>
            <a:r>
              <a:rPr lang="ru-RU" sz="4800" dirty="0" smtClean="0"/>
              <a:t> Это мир! Большой, многообразный безвозвратный, Где может каждый: русский, украинец, армянин, </a:t>
            </a:r>
            <a:br>
              <a:rPr lang="ru-RU" sz="4800" dirty="0" smtClean="0"/>
            </a:br>
            <a:r>
              <a:rPr lang="ru-RU" sz="4800" dirty="0" smtClean="0"/>
              <a:t>Жизнь превратить в блаженный миг приятный! </a:t>
            </a:r>
            <a:br>
              <a:rPr lang="ru-RU" sz="4800" dirty="0" smtClean="0"/>
            </a:br>
            <a:r>
              <a:rPr lang="ru-RU" sz="4800" dirty="0" smtClean="0"/>
              <a:t>                                  </a:t>
            </a:r>
            <a:r>
              <a:rPr lang="ru-RU" sz="3600" dirty="0" err="1" smtClean="0"/>
              <a:t>Белимова</a:t>
            </a:r>
            <a:r>
              <a:rPr lang="ru-RU" sz="3600" dirty="0" smtClean="0"/>
              <a:t> И.Н.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5172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331640" y="404664"/>
            <a:ext cx="648072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Педагогическая необходимость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44886" y="1797968"/>
            <a:ext cx="7618931" cy="3719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поликультурного пространства в России позволяет педагогу-новатору внедрять новые разнообразные методики и инновационные проекты.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Для меня данным проектом является введение на внеурочных занятиях  по русскому языку и литературе театрального жанра.  При этом я опираюсь на то, что эстетическое и творческое развитие необходимо ребенку любой национальности. Театральный жанр – это благоприятная почва для внедрения особенного искусства донского края в небольшие этнические группы.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10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72716"/>
            <a:ext cx="6768752" cy="45719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Цель поликультурного образования </a:t>
            </a:r>
            <a:br>
              <a:rPr lang="ru-RU" sz="3600" dirty="0" smtClean="0"/>
            </a:br>
            <a:r>
              <a:rPr lang="ru-RU" sz="3600" dirty="0" smtClean="0"/>
              <a:t> в рамках популяризации русского языка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61" y="1963999"/>
            <a:ext cx="8579296" cy="18722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  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способного к активной и эффективной жизнедеятельности в многонациональной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изучения русского языка и литературы во внеурочное время.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79685" y="3075639"/>
            <a:ext cx="7992888" cy="1635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defRPr>
            </a:lvl1pPr>
          </a:lstStyle>
          <a:p>
            <a:endParaRPr lang="ru-RU" dirty="0"/>
          </a:p>
          <a:p>
            <a:r>
              <a:rPr lang="ru-RU" sz="4800" dirty="0" smtClean="0"/>
              <a:t>Задача поликультурного образования в рамках популяризации русского языка</a:t>
            </a:r>
            <a:endParaRPr lang="ru-RU" sz="4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9365" y="4663124"/>
            <a:ext cx="8579296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4663124"/>
            <a:ext cx="8579296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4861048" y="4413870"/>
            <a:ext cx="8579296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-571401" y="4365105"/>
            <a:ext cx="9519057" cy="21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795138" y="4509071"/>
            <a:ext cx="8599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лубокое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всесторонне овладение учащимися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культурой,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непременным условием интеграции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театрального жанра( в том числе малого)в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через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русского языка.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34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Практические идеи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373616" cy="496855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новаторской идеей считаю внедрение в поликультурное пространство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Ковылкинской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методик, разработанных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НИИХВ А.П. Ершовой и В.М.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Букатовым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 на уроках в школе» и «Актерская грамота подросткам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Использование данных методических разработок имеет связь с филологическим направлением. Кроме того избирательно применяю адаптивный индивидуальный подход к детям разной национальности.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Уроки театра на уроках в школе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220" y="1700808"/>
            <a:ext cx="82296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(наиболее успешные методики)</a:t>
            </a:r>
          </a:p>
          <a:p>
            <a:pPr marL="0" indent="0" algn="ctr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-игровые методики</a:t>
            </a: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 (изучение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театра)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этюдный метод создания набросков, зарисовок небольших сцен</a:t>
            </a:r>
          </a:p>
          <a:p>
            <a:pPr marL="0" indent="0" algn="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етод народного фольклора(донской фольклор и фольклор  малых народностей)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038431" y="242453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1038431" y="30972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1057578" y="39637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057578" y="50220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038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05678" cy="45719"/>
          </a:xfrm>
        </p:spPr>
        <p:txBody>
          <a:bodyPr>
            <a:noAutofit/>
          </a:bodyPr>
          <a:lstStyle/>
          <a:p>
            <a:r>
              <a:rPr lang="ru-RU" sz="4400" dirty="0" smtClean="0"/>
              <a:t>Структурированное формирование внеурочного занятия с использованием </a:t>
            </a:r>
            <a:r>
              <a:rPr lang="ru-RU" sz="4400" dirty="0" err="1" smtClean="0"/>
              <a:t>метапредметных</a:t>
            </a:r>
            <a:r>
              <a:rPr lang="ru-RU" sz="4400" dirty="0" smtClean="0"/>
              <a:t> связей </a:t>
            </a:r>
            <a:endParaRPr lang="ru-RU" sz="44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1002397"/>
              </p:ext>
            </p:extLst>
          </p:nvPr>
        </p:nvGraphicFramePr>
        <p:xfrm>
          <a:off x="431647" y="2492896"/>
          <a:ext cx="10568865" cy="404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3550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128792" cy="7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Мотивационные процессы изучения русского языка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повышения мотивации к изучению русского языка   мною  применяются следующие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модели: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532639298"/>
              </p:ext>
            </p:extLst>
          </p:nvPr>
        </p:nvGraphicFramePr>
        <p:xfrm>
          <a:off x="696144" y="2552150"/>
          <a:ext cx="8208912" cy="430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6365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456" y="457200"/>
            <a:ext cx="7272808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Содержание и развитие языковой компетенции в процессе театрального обучения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6129"/>
          <a:stretch/>
        </p:blipFill>
        <p:spPr>
          <a:xfrm>
            <a:off x="323528" y="4077072"/>
            <a:ext cx="4023709" cy="237626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5928" y="2141241"/>
            <a:ext cx="8568952" cy="20882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Увлекательный мир спектаклей, песен, игр, импровизаций, имитаций, может оказать учителю неоценимую помощь в формировании и развитии языковой компетенции в пространстве поликультурного общения: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257" y="4077072"/>
            <a:ext cx="3168352" cy="22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958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атр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театральная</Template>
  <TotalTime>456</TotalTime>
  <Words>487</Words>
  <Application>Microsoft Office PowerPoint</Application>
  <PresentationFormat>Экран (4:3)</PresentationFormat>
  <Paragraphs>89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театральная</vt:lpstr>
      <vt:lpstr>Театральное искусство  на внеурочных занятиях  в поликультурном пространстве</vt:lpstr>
      <vt:lpstr>О, что есть театр?  Это мир! Большой, многообразный безвозвратный, Где может каждый: русский, украинец, армянин,  Жизнь превратить в блаженный миг приятный!                                    Белимова И.Н.</vt:lpstr>
      <vt:lpstr>Слайд 3</vt:lpstr>
      <vt:lpstr>Цель поликультурного образования   в рамках популяризации русского языка</vt:lpstr>
      <vt:lpstr>Практические идеи</vt:lpstr>
      <vt:lpstr>Уроки театра на уроках в школе</vt:lpstr>
      <vt:lpstr>Структурированное формирование внеурочного занятия с использованием метапредметных связей </vt:lpstr>
      <vt:lpstr>Мотивационные процессы изучения русского языка  </vt:lpstr>
      <vt:lpstr>Содержание и развитие языковой компетенции в процессе театрального обучения</vt:lpstr>
      <vt:lpstr>Языковые компетенции</vt:lpstr>
      <vt:lpstr>Инновационные приемов  популяризации русского языка</vt:lpstr>
      <vt:lpstr>Профессиональные условия подготовки учителя</vt:lpstr>
      <vt:lpstr>Продуктивность. Итогово-результативный этап</vt:lpstr>
      <vt:lpstr>Выводы:</vt:lpstr>
      <vt:lpstr>Моё творчество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Белимова</cp:lastModifiedBy>
  <cp:revision>36</cp:revision>
  <dcterms:created xsi:type="dcterms:W3CDTF">2014-04-17T14:13:18Z</dcterms:created>
  <dcterms:modified xsi:type="dcterms:W3CDTF">2018-03-26T11:02:25Z</dcterms:modified>
</cp:coreProperties>
</file>