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8" r:id="rId7"/>
    <p:sldId id="267" r:id="rId8"/>
    <p:sldId id="264" r:id="rId9"/>
    <p:sldId id="269" r:id="rId10"/>
    <p:sldId id="265" r:id="rId11"/>
    <p:sldId id="266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796" autoAdjust="0"/>
    <p:restoredTop sz="94660"/>
  </p:normalViewPr>
  <p:slideViewPr>
    <p:cSldViewPr>
      <p:cViewPr varScale="1">
        <p:scale>
          <a:sx n="82" d="100"/>
          <a:sy n="82" d="100"/>
        </p:scale>
        <p:origin x="-4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29D0-5A00-435A-ACFA-D1CDB764337C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7506-3070-420F-A729-0B189CE4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84;&#1091;&#1079;&#1099;&#1082;&#1072;%20&#1073;&#1083;&#1086;&#1082;&#1072;&#1076;&#1072;\10%20&#1057;&#1055;&#1051;&#1048;&#1053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vk.com/away.php?to=https%3A%2F%2Fcloud.mail.ru%2Fpublic%2F8tqR%2FzpcLdbJQM&amp;post=-52289368_14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Documents%20and%20Settings\&#1053;&#1072;&#1076;&#1077;&#1078;&#1076;&#1072;\&#1056;&#1072;&#1073;&#1086;&#1095;&#1080;&#1081;%20&#1089;&#1090;&#1086;&#1083;\&#1084;&#1091;&#1079;&#1099;&#1082;&#1072;%20&#1073;&#1083;&#1086;&#1082;&#1072;&#1076;&#1072;\3%20&#1051;&#1045;&#1053;&#1048;&#1053;&#1043;&#1056;&#1040;&#1044;&#1057;&#1050;&#1048;&#1045;%20&#1052;&#1040;&#1051;&#1068;&#1063;&#1048;&#1064;&#1050;&#1048;.mp3" TargetMode="Externa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84;&#1091;&#1079;&#1099;&#1082;&#1072;%20&#1073;&#1083;&#1086;&#1082;&#1072;&#1076;&#1072;\1%20&#1054;&#1083;&#1100;&#1075;&#1072;%20&#1041;&#1077;&#1088;&#1075;&#1075;&#1086;&#1083;&#1100;&#1094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file:///C:\Documents%20and%20Settings\&#1053;&#1072;&#1076;&#1077;&#1078;&#1076;&#1072;\&#1056;&#1072;&#1073;&#1086;&#1095;&#1080;&#1081;%20&#1089;&#1090;&#1086;&#1083;\&#1084;&#1091;&#1079;&#1099;&#1082;&#1072;%20&#1073;&#1083;&#1086;&#1082;&#1072;&#1076;&#1072;\4%20&#1052;&#1072;&#1084;&#1072;%20&#1085;&#1077;%20&#1087;&#1083;&#1072;&#1095;&#1100;.mp3" TargetMode="External"/><Relationship Id="rId1" Type="http://schemas.openxmlformats.org/officeDocument/2006/relationships/video" Target="file:///C:\Documents%20and%20Settings\&#1053;&#1072;&#1076;&#1077;&#1078;&#1076;&#1072;\&#1056;&#1072;&#1073;&#1086;&#1095;&#1080;&#1081;%20&#1089;&#1090;&#1086;&#1083;\&#1086;&#1090;&#1082;&#1088;&#1099;&#1090;&#1099;&#1081;%20&#1091;&#1088;&#1086;&#1082;%2026.01.17\DSCF5668.MO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&#1084;&#1091;&#1079;&#1099;&#1082;&#1072;%20&#1073;&#1083;&#1086;&#1082;&#1072;&#1076;&#1072;\9%20&#1042;&#1040;&#1051;&#1068;&#105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Открытый урок на тему: «Тебе, Ленинград», </a:t>
            </a:r>
            <a:r>
              <a:rPr lang="ru-RU" sz="2700" i="1" dirty="0" smtClean="0">
                <a:latin typeface="Georgia" pitchFamily="18" charset="0"/>
              </a:rPr>
              <a:t>посвященный 73-й годовщине </a:t>
            </a:r>
            <a:br>
              <a:rPr lang="ru-RU" sz="2700" i="1" dirty="0" smtClean="0">
                <a:latin typeface="Georgia" pitchFamily="18" charset="0"/>
              </a:rPr>
            </a:br>
            <a:r>
              <a:rPr lang="ru-RU" sz="2700" i="1" dirty="0" smtClean="0">
                <a:latin typeface="Georgia" pitchFamily="18" charset="0"/>
              </a:rPr>
              <a:t>Полного освобождения Ленинграда </a:t>
            </a:r>
            <a:br>
              <a:rPr lang="ru-RU" sz="2700" i="1" dirty="0" smtClean="0">
                <a:latin typeface="Georgia" pitchFamily="18" charset="0"/>
              </a:rPr>
            </a:br>
            <a:r>
              <a:rPr lang="ru-RU" sz="2700" i="1" dirty="0" smtClean="0">
                <a:latin typeface="Georgia" pitchFamily="18" charset="0"/>
              </a:rPr>
              <a:t>от фашистской блокады</a:t>
            </a:r>
            <a:r>
              <a:rPr lang="ru-RU" i="1" dirty="0" smtClean="0">
                <a:latin typeface="Georgia" pitchFamily="18" charset="0"/>
              </a:rPr>
              <a:t/>
            </a:r>
            <a:br>
              <a:rPr lang="ru-RU" i="1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Форма проведения: 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>Музыкально-литературная композиция</a:t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Дата проведения: </a:t>
            </a:r>
            <a:r>
              <a:rPr lang="ru-RU" sz="2700" dirty="0" smtClean="0">
                <a:latin typeface="Georgia" pitchFamily="18" charset="0"/>
              </a:rPr>
              <a:t>26. 01.2017</a:t>
            </a:r>
            <a:endParaRPr lang="ru-RU" sz="27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Georgia" pitchFamily="18" charset="0"/>
              </a:rPr>
              <a:t>Открытый урок подготовили и провели: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Классный руководитель - Нефедова Н. С.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Воспитатель ГПД - Харитонова О. 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201028" cy="3143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Песню «Ленинградские мальчишки» исполняют хором ученики 1-го и 9-го классов. Под музыку петербургского композитора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А. Васильева дети провели праздничный </a:t>
            </a:r>
            <a:r>
              <a:rPr lang="ru-RU" sz="2800" dirty="0" err="1" smtClean="0">
                <a:latin typeface="Georgia" pitchFamily="18" charset="0"/>
              </a:rPr>
              <a:t>флешмоб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«Полное снятие блокады Ленинграда»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9458" name="AutoShape 2" descr="https://pp.vk.me/c636830/v636830941/4e776/hU6TcOYNn4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pp.vk.me/c636830/v636830941/4e776/hU6TcOYNn4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C:\Documents and Settings\Надежда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3714776" cy="2441111"/>
          </a:xfrm>
          <a:prstGeom prst="rect">
            <a:avLst/>
          </a:prstGeom>
          <a:noFill/>
        </p:spPr>
      </p:pic>
      <p:pic>
        <p:nvPicPr>
          <p:cNvPr id="8" name="10 СПЛ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4143380"/>
            <a:ext cx="304800" cy="304800"/>
          </a:xfrm>
          <a:prstGeom prst="rect">
            <a:avLst/>
          </a:prstGeom>
        </p:spPr>
      </p:pic>
      <p:pic>
        <p:nvPicPr>
          <p:cNvPr id="4097" name="Picture 1" descr="C:\Documents and Settings\Надежда\Рабочий стол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4179915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Надежда\Рабочий стол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86578" y="-11125199"/>
            <a:ext cx="2654820" cy="17667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643734" cy="20002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На открытое мероприятие были приглашены ветераны – участники ВОВ, дети блокадного Ленинграда –Петров Валентин Михайлович и Алексеева Алевтина Андреевна.   Из первых уст учащиеся 1-го и 9-го классов узнали о страшных буднях блокадного города, эвакуации по Дороге Жизни. Такие встречи с ветераном ВОВ являются для ребят традиционными и долгожданными. 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http://school448.ru/content/files/catalog2/20170126_140535_1486028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00306"/>
            <a:ext cx="2678925" cy="3571900"/>
          </a:xfrm>
          <a:prstGeom prst="rect">
            <a:avLst/>
          </a:prstGeom>
          <a:noFill/>
        </p:spPr>
      </p:pic>
      <p:pic>
        <p:nvPicPr>
          <p:cNvPr id="1028" name="Picture 4" descr="http://school448.ru/content/files/catalog2/20170126_132442_1486028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678925" cy="3571900"/>
          </a:xfrm>
          <a:prstGeom prst="rect">
            <a:avLst/>
          </a:prstGeom>
          <a:noFill/>
        </p:spPr>
      </p:pic>
      <p:sp>
        <p:nvSpPr>
          <p:cNvPr id="1030" name="AutoShape 6" descr="https://pp.vk.me/c636830/v636830941/4e834/YOdTT-1vv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Надежда\Рабочий стол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719339" cy="1810060"/>
          </a:xfrm>
          <a:prstGeom prst="rect">
            <a:avLst/>
          </a:prstGeom>
          <a:noFill/>
        </p:spPr>
      </p:pic>
      <p:pic>
        <p:nvPicPr>
          <p:cNvPr id="8" name="Рисунок 7" descr="2iaI_bn_5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357694"/>
            <a:ext cx="1928794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15436" cy="42148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Все поставленные цели и задачи в ходе проведенной  предварительной работы и открытого  урока были достигнуты.</a:t>
            </a:r>
          </a:p>
          <a:p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Дополнительные фото и видеоматериалы можно посмотреть в «Общей папке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» и в Облаке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Mail.ru</a:t>
            </a:r>
          </a:p>
          <a:p>
            <a:r>
              <a:rPr lang="en-US" sz="2800" u="sng" dirty="0" smtClean="0">
                <a:hlinkClick r:id="rId2"/>
              </a:rPr>
              <a:t>https://cloud.mail.ru/public/8tqR/zpcLdbJQM</a:t>
            </a:r>
            <a:r>
              <a:rPr lang="en-US" sz="2800" dirty="0" smtClean="0"/>
              <a:t> 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 descr="tMfPTZ0Vq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214818"/>
            <a:ext cx="4572000" cy="235742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Georgia" pitchFamily="18" charset="0"/>
              </a:rPr>
              <a:t>Спасибо за внимание!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585791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                       </a:t>
            </a:r>
            <a:r>
              <a:rPr lang="ru-RU" sz="3600" b="1" dirty="0" smtClean="0">
                <a:latin typeface="Georgia" pitchFamily="18" charset="0"/>
              </a:rPr>
              <a:t>Цели и задачи 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     </a:t>
            </a:r>
            <a:r>
              <a:rPr lang="ru-RU" sz="2200" dirty="0" smtClean="0">
                <a:latin typeface="Georgia" pitchFamily="18" charset="0"/>
              </a:rPr>
              <a:t>Согласно ФГОС, в ходе проведения открытого урока реализовались следующие цели и задачи: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- </a:t>
            </a:r>
            <a:r>
              <a:rPr lang="ru-RU" sz="2200" dirty="0" err="1" smtClean="0">
                <a:latin typeface="Georgia" pitchFamily="18" charset="0"/>
              </a:rPr>
              <a:t>преемственность,системность</a:t>
            </a:r>
            <a:r>
              <a:rPr lang="ru-RU" sz="2200" dirty="0" smtClean="0">
                <a:latin typeface="Georgia" pitchFamily="18" charset="0"/>
              </a:rPr>
              <a:t>, </a:t>
            </a:r>
            <a:r>
              <a:rPr lang="ru-RU" sz="2200" dirty="0" err="1" smtClean="0">
                <a:latin typeface="Georgia" pitchFamily="18" charset="0"/>
              </a:rPr>
              <a:t>метапредметная</a:t>
            </a:r>
            <a:r>
              <a:rPr lang="ru-RU" sz="2200" dirty="0" smtClean="0">
                <a:latin typeface="Georgia" pitchFamily="18" charset="0"/>
              </a:rPr>
              <a:t> связь между учебными дисциплинами (</a:t>
            </a:r>
            <a:r>
              <a:rPr lang="ru-RU" sz="2200" dirty="0" err="1" smtClean="0">
                <a:latin typeface="Georgia" pitchFamily="18" charset="0"/>
              </a:rPr>
              <a:t>литература,история</a:t>
            </a:r>
            <a:r>
              <a:rPr lang="ru-RU" sz="2200" dirty="0" smtClean="0">
                <a:latin typeface="Georgia" pitchFamily="18" charset="0"/>
              </a:rPr>
              <a:t>, география, изобразительное искусство, музыка)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- воспитание нравственно-патриотических качеств у молодого поколения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Задачи: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- привлечь внимание учеников к истории нашей Родины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- воспитывать чувство патриотизма, сознательности, сопричастности к великим историческим событиям.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- расширить кругозор учащихся в рамках исторически значимость событий нашей страны.</a:t>
            </a: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29676" cy="63690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Georgia" pitchFamily="18" charset="0"/>
              </a:rPr>
              <a:t>                   Предварительная работа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  </a:t>
            </a:r>
            <a:r>
              <a:rPr lang="ru-RU" sz="2000" dirty="0" smtClean="0">
                <a:latin typeface="Georgia" pitchFamily="18" charset="0"/>
              </a:rPr>
              <a:t>В ходе подготовки к открытому уроку учащиеся, как самостоятельно, так и совместно с учителем и воспитателем, осуществляли поисковую деятельность научно-исследовательского характера, проектную деятельность, творческую деятельность, работали с научной литературой, архивными документами.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Вышеперечисленные виды деятельности проходили поэтапно:</a:t>
            </a:r>
            <a:br>
              <a:rPr lang="ru-RU" sz="2000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I</a:t>
            </a:r>
            <a:r>
              <a:rPr lang="ru-RU" sz="2000" dirty="0" smtClean="0">
                <a:latin typeface="Georgia" pitchFamily="18" charset="0"/>
              </a:rPr>
              <a:t>. Сбор информации о родственниках – участниках ВОВ, жителях блокадного Ленинграда и дальнейшее оформление ее в проект «Книга памяти».</a:t>
            </a:r>
            <a:br>
              <a:rPr lang="ru-RU" sz="2000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II</a:t>
            </a:r>
            <a:r>
              <a:rPr lang="ru-RU" sz="2000" dirty="0" smtClean="0">
                <a:latin typeface="Georgia" pitchFamily="18" charset="0"/>
              </a:rPr>
              <a:t>. Сбор информации о детях-героях ВОВ и дальнейшее оформление ее в доклады и сообщения.</a:t>
            </a:r>
            <a:r>
              <a:rPr lang="en-US" sz="2000" dirty="0" smtClean="0">
                <a:latin typeface="Georgia" pitchFamily="18" charset="0"/>
              </a:rPr>
              <a:t/>
            </a:r>
            <a:br>
              <a:rPr lang="en-US" sz="2000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III</a:t>
            </a:r>
            <a:r>
              <a:rPr lang="ru-RU" sz="2000" dirty="0" smtClean="0">
                <a:latin typeface="Georgia" pitchFamily="18" charset="0"/>
              </a:rPr>
              <a:t>. Подготовка материала (фото, видео, архивные документы, творческое оформление класса)  непосредственно для открытого урока</a:t>
            </a: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Georgia" pitchFamily="18" charset="0"/>
              </a:rPr>
              <a:t>     С учениками 1 «В», 9»В» классов проводились следующие мероприятия: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внеклассные тематические мероприятия;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разучивание военных песен;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чтение тематической художественной литературы и архивных документов;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викторины;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изготовление поделки «Разорванное кольцо»;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загадки;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подвижные игры;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- демонстрация научных короткометражных фильмов и видеоматериалов.</a:t>
            </a:r>
            <a:br>
              <a:rPr lang="ru-RU" sz="2400" i="1" dirty="0" smtClean="0">
                <a:latin typeface="Georgia" pitchFamily="18" charset="0"/>
              </a:rPr>
            </a:br>
            <a:endParaRPr lang="ru-RU" sz="2400" i="1" dirty="0">
              <a:latin typeface="Georgia" pitchFamily="18" charset="0"/>
            </a:endParaRPr>
          </a:p>
        </p:txBody>
      </p:sp>
      <p:pic>
        <p:nvPicPr>
          <p:cNvPr id="3074" name="Picture 2" descr="Картинки по запросу ходза дорога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1608976" cy="2078773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поделка разорванное кольц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72008"/>
            <a:ext cx="2762270" cy="2071702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дневник тани савичев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572008"/>
            <a:ext cx="3017779" cy="2071702"/>
          </a:xfrm>
          <a:prstGeom prst="rect">
            <a:avLst/>
          </a:prstGeom>
          <a:noFill/>
        </p:spPr>
      </p:pic>
      <p:pic>
        <p:nvPicPr>
          <p:cNvPr id="6" name="1 Ольга Бергголь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429388" y="714356"/>
            <a:ext cx="881790" cy="357190"/>
          </a:xfrm>
          <a:prstGeom prst="rect">
            <a:avLst/>
          </a:prstGeom>
        </p:spPr>
      </p:pic>
      <p:pic>
        <p:nvPicPr>
          <p:cNvPr id="7" name="3 ЛЕНИНГРАДСКИЕ МАЛЬЧИШ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500826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14544" y="-3214734"/>
            <a:ext cx="7772400" cy="10715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Ход открытого урока: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86874" cy="27860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Ход открытого урока условно был разделен на три части: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часть. Начало блокады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Ленинграда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Эпиграфом к уроку послужило архивное радиообращение ленинградской поэтессы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О. Ф.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Берггольц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411" name="Picture 3" descr="\\192.168.0.2\tcommon$\Гурьева\фото Снятие Блокады Ленинграда 26.01.2017\S41B4EMOO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4071942"/>
            <a:ext cx="4129579" cy="2000264"/>
          </a:xfrm>
          <a:prstGeom prst="rect">
            <a:avLst/>
          </a:prstGeom>
          <a:noFill/>
        </p:spPr>
      </p:pic>
      <p:pic>
        <p:nvPicPr>
          <p:cNvPr id="17412" name="Picture 4" descr="\\192.168.0.2\tcommon$\Гурьева\фото Снятие Блокады Ленинграда 26.01.2017\si1pH5BRu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37228"/>
            <a:ext cx="4214842" cy="2034978"/>
          </a:xfrm>
          <a:prstGeom prst="rect">
            <a:avLst/>
          </a:prstGeom>
          <a:noFill/>
        </p:spPr>
      </p:pic>
      <p:pic>
        <p:nvPicPr>
          <p:cNvPr id="6" name="DSCF566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3429056" y="8715412"/>
            <a:ext cx="12215898" cy="1071570"/>
          </a:xfrm>
          <a:prstGeom prst="rect">
            <a:avLst/>
          </a:prstGeom>
        </p:spPr>
      </p:pic>
      <p:pic>
        <p:nvPicPr>
          <p:cNvPr id="7" name="4 Мама не плач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571868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Символ блокадного Ленинграда –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кусочки хлеба раздаются участникам и гостям мероприятия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4578" name="AutoShape 2" descr="https://cloclo11.datacloudmail.ru/weblink/thumb/xw1/8tqR/zpcLdbJQM/DSC09170.JPG?x-email=pomidi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cloclo11.datacloudmail.ru/weblink/thumb/xw1/8tqR/zpcLdbJQM/DSC09170.JPG?x-email=pomidi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3" name="AutoShape 7" descr="https://pp.vk.me/c837429/v837429442/1e4be/2Ta0Ruy_H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C:\Documents and Settings\Надежда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491010" cy="44183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929618" cy="20717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</a:t>
            </a:r>
            <a:r>
              <a:rPr lang="ru-RU" sz="2000" dirty="0" smtClean="0">
                <a:latin typeface="Georgia" pitchFamily="18" charset="0"/>
              </a:rPr>
              <a:t> время урока проходила викторина по различению предметов-экспонатов военного времени и современного периода. Ученики 9-го класса предлагали первоклассникам найти необходимые предметы и разделить на две группы. Задача первоклассников была собрать «Блокадный набор»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3554" name="Picture 2" descr="http://school448.ru/content/files/catalog2/20170126_134141_1486028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321471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4357718" cy="178595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>II</a:t>
            </a:r>
            <a:r>
              <a:rPr lang="ru-RU" sz="2700" dirty="0" smtClean="0">
                <a:solidFill>
                  <a:schemeClr val="tx1"/>
                </a:solidFill>
                <a:latin typeface="Georgia" pitchFamily="18" charset="0"/>
              </a:rPr>
              <a:t> часть. Прорыв блокады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Ученики 1-го класса в ходе тематического </a:t>
            </a:r>
            <a:r>
              <a:rPr lang="ru-RU" sz="2000" dirty="0" err="1" smtClean="0">
                <a:latin typeface="Georgia" pitchFamily="18" charset="0"/>
              </a:rPr>
              <a:t>интерактива</a:t>
            </a:r>
            <a:r>
              <a:rPr lang="ru-RU" sz="2000" dirty="0" smtClean="0">
                <a:latin typeface="Georgia" pitchFamily="18" charset="0"/>
              </a:rPr>
              <a:t> продемонстрировали навыки практического применения маскировки архитектурных сооружений Ленинграда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18434" name="Picture 2" descr="\\192.168.0.2\tcommon$\Гурьева\фото Снятие Блокады Ленинграда 26.01.2017\LV43hZMQX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280662" cy="2500330"/>
          </a:xfrm>
          <a:prstGeom prst="rect">
            <a:avLst/>
          </a:prstGeom>
          <a:noFill/>
        </p:spPr>
      </p:pic>
      <p:pic>
        <p:nvPicPr>
          <p:cNvPr id="18435" name="Picture 3" descr="\\192.168.0.2\tcommon$\Гурьева\фото Снятие Блокады Ленинграда 26.01.2017\SRLjWsIvd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876"/>
            <a:ext cx="3894056" cy="2797714"/>
          </a:xfrm>
          <a:prstGeom prst="rect">
            <a:avLst/>
          </a:prstGeom>
          <a:noFill/>
        </p:spPr>
      </p:pic>
      <p:sp>
        <p:nvSpPr>
          <p:cNvPr id="18437" name="AutoShape 5" descr="https://pp.vk.me/c636830/v636830941/4e64a/0EWtmnOiG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C:\Documents and Settings\Надежда\Рабочий стол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357298"/>
            <a:ext cx="3167042" cy="2108062"/>
          </a:xfrm>
          <a:prstGeom prst="rect">
            <a:avLst/>
          </a:prstGeom>
          <a:noFill/>
        </p:spPr>
      </p:pic>
      <p:pic>
        <p:nvPicPr>
          <p:cNvPr id="9" name="9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628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III</a:t>
            </a:r>
            <a:r>
              <a:rPr lang="ru-RU" dirty="0" smtClean="0">
                <a:latin typeface="Georgia" pitchFamily="18" charset="0"/>
              </a:rPr>
              <a:t> часть. Полное освобождение Ленинграда от блокады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4008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МИНУТА МОЛЧАНИЯ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5602" name="Picture 2" descr="C:\Documents and Settings\Надежда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00562" y="2643182"/>
            <a:ext cx="4357717" cy="3857652"/>
          </a:xfrm>
          <a:prstGeom prst="rect">
            <a:avLst/>
          </a:prstGeom>
          <a:noFill/>
        </p:spPr>
      </p:pic>
      <p:pic>
        <p:nvPicPr>
          <p:cNvPr id="25603" name="Picture 3" descr="C:\Documents and Settings\Надежда\Рабочий стол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4179626" cy="299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255</Words>
  <Application>Microsoft Office PowerPoint</Application>
  <PresentationFormat>Экран (4:3)</PresentationFormat>
  <Paragraphs>24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Открытый урок на тему: «Тебе, Ленинград», посвященный 73-й годовщине  Полного освобождения Ленинграда  от фашистской блокады  Форма проведения:  Музыкально-литературная композиция Дата проведения: 26. 01.2017</vt:lpstr>
      <vt:lpstr>                       Цели и задачи        Согласно ФГОС, в ходе проведения открытого урока реализовались следующие цели и задачи: - преемственность,системность, метапредметная связь между учебными дисциплинами (литература,история, география, изобразительное искусство, музыка) - воспитание нравственно-патриотических качеств у молодого поколения Задачи: - привлечь внимание учеников к истории нашей Родины - воспитывать чувство патриотизма, сознательности, сопричастности к великим историческим событиям. - расширить кругозор учащихся в рамках исторически значимость событий нашей страны.</vt:lpstr>
      <vt:lpstr>                   Предварительная работа     В ходе подготовки к открытому уроку учащиеся, как самостоятельно, так и совместно с учителем и воспитателем, осуществляли поисковую деятельность научно-исследовательского характера, проектную деятельность, творческую деятельность, работали с научной литературой, архивными документами.      Вышеперечисленные виды деятельности проходили поэтапно: I. Сбор информации о родственниках – участниках ВОВ, жителях блокадного Ленинграда и дальнейшее оформление ее в проект «Книга памяти». II. Сбор информации о детях-героях ВОВ и дальнейшее оформление ее в доклады и сообщения. III. Подготовка материала (фото, видео, архивные документы, творческое оформление класса)  непосредственно для открытого урока </vt:lpstr>
      <vt:lpstr>     С учениками 1 «В», 9»В» классов проводились следующие мероприятия: - внеклассные тематические мероприятия; - разучивание военных песен; - чтение тематической художественной литературы и архивных документов; - викторины; - изготовление поделки «Разорванное кольцо»; - загадки; - подвижные игры; - демонстрация научных короткометражных фильмов и видеоматериалов. </vt:lpstr>
      <vt:lpstr>Ход открытого урока:</vt:lpstr>
      <vt:lpstr>Символ блокадного Ленинграда –  кусочки хлеба раздаются участникам и гостям мероприятия</vt:lpstr>
      <vt:lpstr>Во время урока проходила викторина по различению предметов-экспонатов военного времени и современного периода. Ученики 9-го класса предлагали первоклассникам найти необходимые предметы и разделить на две группы. Задача первоклассников была собрать «Блокадный набор»</vt:lpstr>
      <vt:lpstr>II часть. Прорыв блокады  Ученики 1-го класса в ходе тематического интерактива продемонстрировали навыки практического применения маскировки архитектурных сооружений Ленинграда     </vt:lpstr>
      <vt:lpstr>III часть. Полное освобождение Ленинграда от блокады</vt:lpstr>
      <vt:lpstr>Песню «Ленинградские мальчишки» исполняют хором ученики 1-го и 9-го классов. Под музыку петербургского композитора  А. Васильева дети провели праздничный флешмоб  «Полное снятие блокады Ленинграда»</vt:lpstr>
      <vt:lpstr>Слайд 11</vt:lpstr>
      <vt:lpstr>Слайд 12</vt:lpstr>
      <vt:lpstr>Спасибо за внимание!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 «Тебе, Ленинград», посвященный 73-й годовщине  Полного освобождения Ленинграда  от фашистской блокады  Форма проведения:  Музыкально-литературная композиция Дата проведения: 26. 01.2017</dc:title>
  <dc:creator>Надежда</dc:creator>
  <cp:lastModifiedBy>Надежда</cp:lastModifiedBy>
  <cp:revision>53</cp:revision>
  <dcterms:created xsi:type="dcterms:W3CDTF">2017-02-06T10:19:36Z</dcterms:created>
  <dcterms:modified xsi:type="dcterms:W3CDTF">2017-02-07T11:24:16Z</dcterms:modified>
</cp:coreProperties>
</file>