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6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6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98BA3-B387-4734-B609-0F19F9BC666A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63566-4704-4BA4-A192-FF271A69E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34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63566-4704-4BA4-A192-FF271A69E2F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714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268761"/>
            <a:ext cx="7846640" cy="233169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04856" cy="26391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8938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14538"/>
            <a:ext cx="5904656" cy="364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1124744"/>
            <a:ext cx="5862883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Технология -</a:t>
            </a:r>
            <a:endParaRPr lang="ru-RU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603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Самые часто используемые в ТРИЗ-системах методы – это: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008732"/>
            <a:ext cx="8363272" cy="451661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Комбинирование </a:t>
            </a:r>
            <a:r>
              <a:rPr lang="ru-RU" dirty="0"/>
              <a:t>этих методик позволяет выстроить единый воспитательный процесс, сделать его интересным, а самое главное – эффективным с точки зрения развития личности и познавательных способностей ребенка, системного видения </a:t>
            </a:r>
            <a:r>
              <a:rPr lang="ru-RU" dirty="0" smtClean="0"/>
              <a:t>мира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и конструктивного решения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жизненных </a:t>
            </a:r>
            <a:r>
              <a:rPr lang="ru-RU" dirty="0"/>
              <a:t>задач.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1830387" cy="131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09121"/>
            <a:ext cx="2407915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35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7030A0"/>
                </a:solidFill>
              </a:rPr>
              <a:t>       ТРИЗ </a:t>
            </a:r>
            <a:r>
              <a:rPr lang="ru-RU" b="1" dirty="0">
                <a:solidFill>
                  <a:srgbClr val="7030A0"/>
                </a:solidFill>
              </a:rPr>
              <a:t>– теория </a:t>
            </a:r>
            <a:r>
              <a:rPr lang="ru-RU" b="1" dirty="0" smtClean="0">
                <a:solidFill>
                  <a:srgbClr val="7030A0"/>
                </a:solidFill>
              </a:rPr>
              <a:t>развития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               творческой личности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8313"/>
            <a:ext cx="8229600" cy="41878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          ТРИЗ </a:t>
            </a:r>
            <a:r>
              <a:rPr lang="ru-RU" dirty="0"/>
              <a:t>– теория решения изобретательных задач. Основателем является Генрих </a:t>
            </a:r>
            <a:r>
              <a:rPr lang="ru-RU" dirty="0" err="1"/>
              <a:t>Саулович</a:t>
            </a:r>
            <a:r>
              <a:rPr lang="ru-RU" dirty="0"/>
              <a:t> </a:t>
            </a:r>
            <a:r>
              <a:rPr lang="ru-RU" dirty="0" err="1"/>
              <a:t>Альтшуллер</a:t>
            </a:r>
            <a:r>
              <a:rPr lang="ru-RU" dirty="0"/>
              <a:t>. Главная идея его технологии состоит в том, что технические системы возникают и развиваются не «как попало», а по определенным законам: эти законы можно познать и использовать для сознательного – без множества пустых проб – решения изобретательских задач. ТРИЗ превращает производство новых технических идей в точную науку, так как решение изобретательских задач строится на системе логических операций.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7" y="168727"/>
            <a:ext cx="2226398" cy="1604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40544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41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                         Генрих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                           </a:t>
            </a:r>
            <a:r>
              <a:rPr lang="ru-RU" b="1" dirty="0" err="1" smtClean="0">
                <a:solidFill>
                  <a:srgbClr val="7030A0"/>
                </a:solidFill>
              </a:rPr>
              <a:t>Саулович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Альтшуллер</a:t>
            </a:r>
            <a:r>
              <a:rPr lang="ru-RU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435280" cy="460851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 smtClean="0"/>
              <a:t>                                    Генрих </a:t>
            </a:r>
            <a:r>
              <a:rPr lang="ru-RU" dirty="0" err="1"/>
              <a:t>Саулович</a:t>
            </a:r>
            <a:r>
              <a:rPr lang="ru-RU" dirty="0"/>
              <a:t> </a:t>
            </a:r>
            <a:r>
              <a:rPr lang="ru-RU" dirty="0" err="1" smtClean="0"/>
              <a:t>Альтшуллер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 (</a:t>
            </a:r>
            <a:r>
              <a:rPr lang="ru-RU" dirty="0"/>
              <a:t>15.10.1926 - 24.09.1998) (псевдоним - Генрих Альтов) - автор ТРИЗ-ТРТС (теории решения изобретательских задач - теории развития технических систем), автор ТРТЛ (теории развития творческой личности), изобретатель, писатель. В 1946-48 </a:t>
            </a:r>
            <a:r>
              <a:rPr lang="ru-RU" dirty="0" err="1"/>
              <a:t>г.г</a:t>
            </a:r>
            <a:r>
              <a:rPr lang="ru-RU" dirty="0"/>
              <a:t>. главной целью жизни стала разработка ТРИЗ (теории решения изобретательских задач).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3589571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40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Главная цель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92709"/>
            <a:ext cx="828092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ТРИЗ </a:t>
            </a:r>
            <a:r>
              <a:rPr lang="ru-RU" dirty="0" smtClean="0"/>
              <a:t> </a:t>
            </a:r>
            <a:r>
              <a:rPr lang="ru-RU" dirty="0"/>
              <a:t>это</a:t>
            </a:r>
            <a:r>
              <a:rPr lang="ru-RU" dirty="0" smtClean="0"/>
              <a:t>:- </a:t>
            </a:r>
            <a:r>
              <a:rPr lang="ru-RU" dirty="0"/>
              <a:t>формирование у детей творческого мышления, т.е. воспитание творческой личности, подготовленной к стабильному решению нестандартных задач в различных областях деятельности. Методику ТРИЗ можно назвать школой творческой личности, поскольку её девиз - творчество во всем: в постановке вопроса, в приёмах его решения, в подаче материала.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210317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792" y="10380"/>
            <a:ext cx="1758915" cy="175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85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41784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Основные функции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9971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Решение творческих и изобретательских задач любой сложности и направленности без перебора вариантов.</a:t>
            </a:r>
          </a:p>
          <a:p>
            <a:r>
              <a:rPr lang="ru-RU" dirty="0"/>
              <a:t>Прогнозирование развития технических систем (ТС) и получение перспективных решений (в том числе и принципиально новых).</a:t>
            </a:r>
          </a:p>
          <a:p>
            <a:r>
              <a:rPr lang="ru-RU" dirty="0"/>
              <a:t>Развитие качеств творческой личности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5" y="404664"/>
            <a:ext cx="2203323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3" y="0"/>
            <a:ext cx="2123728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82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b="1" dirty="0">
                <a:solidFill>
                  <a:srgbClr val="7030A0"/>
                </a:solidFill>
              </a:rPr>
              <a:t>Вспомогательные функции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88840"/>
            <a:ext cx="8568952" cy="46085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/>
              <a:t>Решение научных и исследовательских задач.</a:t>
            </a:r>
          </a:p>
          <a:p>
            <a:r>
              <a:rPr lang="ru-RU" dirty="0"/>
              <a:t>Выявление проблем, трудностей и задач при работе с техническими системами и при их развитии.</a:t>
            </a:r>
          </a:p>
          <a:p>
            <a:r>
              <a:rPr lang="ru-RU" dirty="0"/>
              <a:t>Выявление причин брака и аварийных ситуаций.</a:t>
            </a:r>
          </a:p>
          <a:p>
            <a:r>
              <a:rPr lang="ru-RU" dirty="0"/>
              <a:t>Максимально эффективное использование ресурсов природы и техники для решения многих проблем.</a:t>
            </a:r>
          </a:p>
          <a:p>
            <a:r>
              <a:rPr lang="ru-RU" dirty="0"/>
              <a:t>Объективная оценка решений.</a:t>
            </a:r>
          </a:p>
          <a:p>
            <a:r>
              <a:rPr lang="ru-RU" dirty="0"/>
              <a:t>Систематизирование знаний любых областей деятельности, позволяющее значительно эффективнее использовать эти знания и на принципиально новой основе развивать конкретные науки.</a:t>
            </a:r>
          </a:p>
          <a:p>
            <a:r>
              <a:rPr lang="ru-RU" dirty="0"/>
              <a:t>Развитие творческого воображения и мышления.</a:t>
            </a:r>
          </a:p>
          <a:p>
            <a:r>
              <a:rPr lang="ru-RU" dirty="0"/>
              <a:t>Развитие творческих коллективов.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1"/>
            <a:ext cx="1830387" cy="131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321"/>
            <a:ext cx="1896489" cy="191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17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Структура </a:t>
            </a:r>
            <a:r>
              <a:rPr lang="ru-RU" b="1" dirty="0" smtClean="0">
                <a:solidFill>
                  <a:srgbClr val="7030A0"/>
                </a:solidFill>
              </a:rPr>
              <a:t>ТРИЗ: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Законы развития технических систем (ТС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/>
              <a:t>Информационный фонд </a:t>
            </a:r>
            <a:r>
              <a:rPr lang="ru-RU" dirty="0" smtClean="0"/>
              <a:t>ТРИЗ</a:t>
            </a:r>
            <a:endParaRPr lang="ru-RU" dirty="0"/>
          </a:p>
          <a:p>
            <a:r>
              <a:rPr lang="ru-RU" dirty="0" err="1"/>
              <a:t>Вепольный</a:t>
            </a:r>
            <a:r>
              <a:rPr lang="ru-RU" dirty="0"/>
              <a:t> анализ (структурный вещественно-полевой анализ) технических </a:t>
            </a:r>
            <a:r>
              <a:rPr lang="ru-RU" dirty="0" smtClean="0"/>
              <a:t>систем</a:t>
            </a:r>
            <a:endParaRPr lang="ru-RU" dirty="0"/>
          </a:p>
          <a:p>
            <a:r>
              <a:rPr lang="ru-RU" dirty="0"/>
              <a:t>Алгоритм решения изобретательских задач — </a:t>
            </a:r>
            <a:r>
              <a:rPr lang="ru-RU" dirty="0" smtClean="0"/>
              <a:t>АРИЗ</a:t>
            </a:r>
            <a:endParaRPr lang="ru-RU" dirty="0"/>
          </a:p>
          <a:p>
            <a:r>
              <a:rPr lang="ru-RU" dirty="0"/>
              <a:t>Методы развития творческого воображения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830387" cy="131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53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Самые часто используемые в ТРИЗ-системах методы – это: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64716"/>
            <a:ext cx="8496944" cy="466062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/>
              <a:t>Метод маленьких человечков – для простоты понимания сложных, составных процессов они изображаются в виде маленьких человечков, находящихся друг с другом в разных взаимоотношениях. Особенно часто метод маленьких человечков используется при решении задач, связанных с молекулярным уровнем. Так, человечки-молекулы газа не качаются друг друга, жидкости – держатся за руки, а твердых веществ – крепко сцеплены и руками и ногами.</a:t>
            </a:r>
          </a:p>
          <a:p>
            <a:r>
              <a:rPr lang="ru-RU" dirty="0"/>
              <a:t>Метод фокальных объектов – исходному объекту приписываются свойства изначально ему не присущие, нередко фантастические. Это разрывает шаблонное восприятие системы и позволяет найти неожиданные решения</a:t>
            </a:r>
            <a:r>
              <a:rPr lang="ru-RU" dirty="0" smtClean="0"/>
              <a:t>.</a:t>
            </a:r>
          </a:p>
          <a:p>
            <a:r>
              <a:rPr lang="ru-RU" dirty="0"/>
              <a:t>Системный оператор – для любой системы прорабатываются также подсистемы (составляющие части) и надсистемы (более крупные образования, например, для системы «дерево» надсистемой будет «растение»).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0" y="548680"/>
            <a:ext cx="1830387" cy="131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29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Самые часто используемые в ТРИЗ-системах методы – это: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8363272" cy="46805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/>
              <a:t>Ресурсы – вся система рассматривается с точки зрения ресурсов или их производных. Это дает возможность функционально подойти к решению задачи. Кроме этого, свойства ресурсов могут дополнять друг друга, расширяя тем самым возможности исследователя-изобретателя.</a:t>
            </a:r>
          </a:p>
          <a:p>
            <a:r>
              <a:rPr lang="ru-RU" dirty="0"/>
              <a:t>Противоречия – любая система обладает противоречивыми свойствами, относительно одной и той же функции. То есть свойство «А» какой-либо системы, позволяющее ей выполнять ей полезную функцию, обязательно предполагает отрицательное свойство «не-А», дающее возможность не выполнять функцию вредную.</a:t>
            </a:r>
          </a:p>
          <a:p>
            <a:r>
              <a:rPr lang="ru-RU" dirty="0"/>
              <a:t> Фантазирование – через объединение частей целого (например, конь и человек – это кентавр), уменьшение или увеличение, ускорение или замедление, дробление или объединение, статика или динамика, оживление и универсализация предметов и так далее.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1830387" cy="131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22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668</Words>
  <Application>Microsoft Office PowerPoint</Application>
  <PresentationFormat>Экран (4:3)</PresentationFormat>
  <Paragraphs>43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</vt:lpstr>
      <vt:lpstr>       ТРИЗ – теория развития                 творческой личности</vt:lpstr>
      <vt:lpstr>                          Генрих                             Саулович Альтшуллер </vt:lpstr>
      <vt:lpstr>Главная цель</vt:lpstr>
      <vt:lpstr>Основные функции </vt:lpstr>
      <vt:lpstr>Вспомогательные функции </vt:lpstr>
      <vt:lpstr>Структура ТРИЗ:</vt:lpstr>
      <vt:lpstr>Самые часто используемые в ТРИЗ-системах методы – это:</vt:lpstr>
      <vt:lpstr>Самые часто используемые в ТРИЗ-системах методы – это:</vt:lpstr>
      <vt:lpstr>Самые часто используемые в ТРИЗ-системах методы – это: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123</cp:lastModifiedBy>
  <cp:revision>15</cp:revision>
  <dcterms:created xsi:type="dcterms:W3CDTF">2017-06-28T08:40:39Z</dcterms:created>
  <dcterms:modified xsi:type="dcterms:W3CDTF">2017-06-30T15:15:46Z</dcterms:modified>
</cp:coreProperties>
</file>