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9" r:id="rId3"/>
    <p:sldId id="257" r:id="rId4"/>
    <p:sldId id="285" r:id="rId5"/>
    <p:sldId id="264" r:id="rId6"/>
    <p:sldId id="269" r:id="rId7"/>
    <p:sldId id="265" r:id="rId8"/>
    <p:sldId id="262" r:id="rId9"/>
    <p:sldId id="287" r:id="rId10"/>
    <p:sldId id="288" r:id="rId11"/>
    <p:sldId id="289" r:id="rId12"/>
    <p:sldId id="290" r:id="rId13"/>
    <p:sldId id="291" r:id="rId14"/>
    <p:sldId id="286" r:id="rId15"/>
    <p:sldId id="268" r:id="rId16"/>
    <p:sldId id="271" r:id="rId17"/>
    <p:sldId id="272" r:id="rId18"/>
    <p:sldId id="273" r:id="rId19"/>
    <p:sldId id="274" r:id="rId20"/>
    <p:sldId id="270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75" r:id="rId29"/>
  </p:sldIdLst>
  <p:sldSz cx="9144000" cy="6858000" type="screen4x3"/>
  <p:notesSz cx="6858000" cy="9144000"/>
  <p:custDataLst>
    <p:tags r:id="rId3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ntyna Poul" initials="VP" lastIdx="1" clrIdx="0">
    <p:extLst>
      <p:ext uri="{19B8F6BF-5375-455C-9EA6-DF929625EA0E}">
        <p15:presenceInfo xmlns:p15="http://schemas.microsoft.com/office/powerpoint/2012/main" userId="f1504ca21a1b7d6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2F"/>
    <a:srgbClr val="A3E729"/>
    <a:srgbClr val="FFD525"/>
    <a:srgbClr val="33910D"/>
    <a:srgbClr val="FFFFFF"/>
    <a:srgbClr val="FFD10D"/>
    <a:srgbClr val="FFFF99"/>
    <a:srgbClr val="FFFF66"/>
    <a:srgbClr val="BCFF79"/>
    <a:srgbClr val="A9F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66" d="100"/>
          <a:sy n="66" d="100"/>
        </p:scale>
        <p:origin x="149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20T22:35:34.573" idx="1">
    <p:pos x="5728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60F3DB-17FB-4953-9DDF-BEE42992F7BE}" type="doc">
      <dgm:prSet loTypeId="urn:microsoft.com/office/officeart/2005/8/layout/arrow2" loCatId="process" qsTypeId="urn:microsoft.com/office/officeart/2005/8/quickstyle/simple1" qsCatId="simple" csTypeId="urn:microsoft.com/office/officeart/2005/8/colors/colorful5" csCatId="colorful" phldr="1"/>
      <dgm:spPr/>
    </dgm:pt>
    <dgm:pt modelId="{CB676236-7321-40D6-862C-FB8D63C01C2C}">
      <dgm:prSet phldrT="[Текст]" custT="1"/>
      <dgm:spPr/>
      <dgm:t>
        <a:bodyPr/>
        <a:lstStyle/>
        <a:p>
          <a:r>
            <a:rPr lang="uk-UA" sz="2400" b="1" dirty="0">
              <a:solidFill>
                <a:srgbClr val="00682F"/>
              </a:solidFill>
            </a:rPr>
            <a:t>Рівність психологічних позицій</a:t>
          </a:r>
          <a:endParaRPr lang="ru-RU" sz="2400" dirty="0">
            <a:solidFill>
              <a:srgbClr val="00682F"/>
            </a:solidFill>
          </a:endParaRPr>
        </a:p>
      </dgm:t>
    </dgm:pt>
    <dgm:pt modelId="{3FF3EAF7-5059-4182-B9DC-A9F8450DBAFA}" type="parTrans" cxnId="{8775C24E-40E9-413B-8C07-71BD549CC61A}">
      <dgm:prSet/>
      <dgm:spPr/>
      <dgm:t>
        <a:bodyPr/>
        <a:lstStyle/>
        <a:p>
          <a:endParaRPr lang="ru-RU"/>
        </a:p>
      </dgm:t>
    </dgm:pt>
    <dgm:pt modelId="{0E694E51-920B-420C-B96D-0516280829F1}" type="sibTrans" cxnId="{8775C24E-40E9-413B-8C07-71BD549CC61A}">
      <dgm:prSet/>
      <dgm:spPr/>
      <dgm:t>
        <a:bodyPr/>
        <a:lstStyle/>
        <a:p>
          <a:endParaRPr lang="ru-RU"/>
        </a:p>
      </dgm:t>
    </dgm:pt>
    <dgm:pt modelId="{0B755E6A-A575-447A-80A4-32892E3C35EB}">
      <dgm:prSet phldrT="[Текст]" custT="1"/>
      <dgm:spPr/>
      <dgm:t>
        <a:bodyPr/>
        <a:lstStyle/>
        <a:p>
          <a:r>
            <a:rPr lang="uk-UA" sz="2400" b="1" dirty="0">
              <a:solidFill>
                <a:srgbClr val="00682F"/>
              </a:solidFill>
            </a:rPr>
            <a:t>Загальна гуманна установка</a:t>
          </a:r>
          <a:endParaRPr lang="ru-RU" sz="2400" dirty="0">
            <a:solidFill>
              <a:srgbClr val="00682F"/>
            </a:solidFill>
          </a:endParaRPr>
        </a:p>
      </dgm:t>
    </dgm:pt>
    <dgm:pt modelId="{ED3A6E2E-8ADD-4064-BAC5-3DD8EC211566}" type="parTrans" cxnId="{94B08170-E930-4F96-947F-61361AEEB487}">
      <dgm:prSet/>
      <dgm:spPr/>
      <dgm:t>
        <a:bodyPr/>
        <a:lstStyle/>
        <a:p>
          <a:endParaRPr lang="ru-RU"/>
        </a:p>
      </dgm:t>
    </dgm:pt>
    <dgm:pt modelId="{C390CEC4-0B20-4389-AE26-36464D830662}" type="sibTrans" cxnId="{94B08170-E930-4F96-947F-61361AEEB487}">
      <dgm:prSet/>
      <dgm:spPr/>
      <dgm:t>
        <a:bodyPr/>
        <a:lstStyle/>
        <a:p>
          <a:endParaRPr lang="ru-RU"/>
        </a:p>
      </dgm:t>
    </dgm:pt>
    <dgm:pt modelId="{FB082D0A-123A-4C21-BA03-4AFC729B5CFC}">
      <dgm:prSet phldrT="[Текст]" custT="1"/>
      <dgm:spPr/>
      <dgm:t>
        <a:bodyPr/>
        <a:lstStyle/>
        <a:p>
          <a:r>
            <a:rPr lang="uk-UA" sz="2400" b="1" i="0" dirty="0">
              <a:solidFill>
                <a:srgbClr val="00682F"/>
              </a:solidFill>
            </a:rPr>
            <a:t>Активність дитини та дорослого</a:t>
          </a:r>
          <a:endParaRPr lang="ru-RU" sz="2400" b="1" i="0" dirty="0">
            <a:solidFill>
              <a:srgbClr val="00682F"/>
            </a:solidFill>
          </a:endParaRPr>
        </a:p>
      </dgm:t>
    </dgm:pt>
    <dgm:pt modelId="{74B5769C-E29E-47BD-AC80-47A65AA4D02E}" type="parTrans" cxnId="{BB4FFD7D-8069-4198-A51A-46F6B467219B}">
      <dgm:prSet/>
      <dgm:spPr/>
      <dgm:t>
        <a:bodyPr/>
        <a:lstStyle/>
        <a:p>
          <a:endParaRPr lang="ru-RU"/>
        </a:p>
      </dgm:t>
    </dgm:pt>
    <dgm:pt modelId="{2E74DCB0-86A9-4A6F-8681-592C22DB5860}" type="sibTrans" cxnId="{BB4FFD7D-8069-4198-A51A-46F6B467219B}">
      <dgm:prSet/>
      <dgm:spPr/>
      <dgm:t>
        <a:bodyPr/>
        <a:lstStyle/>
        <a:p>
          <a:endParaRPr lang="ru-RU"/>
        </a:p>
      </dgm:t>
    </dgm:pt>
    <dgm:pt modelId="{A6B4158A-6B28-4C06-9CF0-01B1C4DCA4D5}">
      <dgm:prSet phldrT="[Текст]" custT="1"/>
      <dgm:spPr/>
      <dgm:t>
        <a:bodyPr/>
        <a:lstStyle/>
        <a:p>
          <a:r>
            <a:rPr lang="uk-UA" sz="2400" b="1" dirty="0">
              <a:solidFill>
                <a:srgbClr val="00682F"/>
              </a:solidFill>
            </a:rPr>
            <a:t>Готовність прийняти співрозмовника таким, який він є</a:t>
          </a:r>
          <a:endParaRPr lang="ru-RU" sz="2400" dirty="0">
            <a:solidFill>
              <a:srgbClr val="00682F"/>
            </a:solidFill>
          </a:endParaRPr>
        </a:p>
      </dgm:t>
    </dgm:pt>
    <dgm:pt modelId="{7C62D9F6-F742-4CBB-BEA0-A2FBDAD2E08F}" type="parTrans" cxnId="{6638BEB8-0E7E-42C4-9EAF-DF6D04791417}">
      <dgm:prSet/>
      <dgm:spPr/>
      <dgm:t>
        <a:bodyPr/>
        <a:lstStyle/>
        <a:p>
          <a:endParaRPr lang="ru-RU"/>
        </a:p>
      </dgm:t>
    </dgm:pt>
    <dgm:pt modelId="{2868663C-B7D6-43BD-980F-564E076A1C6D}" type="sibTrans" cxnId="{6638BEB8-0E7E-42C4-9EAF-DF6D04791417}">
      <dgm:prSet/>
      <dgm:spPr/>
      <dgm:t>
        <a:bodyPr/>
        <a:lstStyle/>
        <a:p>
          <a:endParaRPr lang="ru-RU"/>
        </a:p>
      </dgm:t>
    </dgm:pt>
    <dgm:pt modelId="{4004CEB5-E41B-46F7-8F49-8B4E7F61012B}" type="pres">
      <dgm:prSet presAssocID="{2260F3DB-17FB-4953-9DDF-BEE42992F7BE}" presName="arrowDiagram" presStyleCnt="0">
        <dgm:presLayoutVars>
          <dgm:chMax val="5"/>
          <dgm:dir/>
          <dgm:resizeHandles val="exact"/>
        </dgm:presLayoutVars>
      </dgm:prSet>
      <dgm:spPr/>
    </dgm:pt>
    <dgm:pt modelId="{89D2152C-AA31-45AC-9FB4-8D17E4BD6A66}" type="pres">
      <dgm:prSet presAssocID="{2260F3DB-17FB-4953-9DDF-BEE42992F7BE}" presName="arrow" presStyleLbl="bgShp" presStyleIdx="0" presStyleCnt="1" custLinFactNeighborX="388" custLinFactNeighborY="-2333"/>
      <dgm:spPr/>
    </dgm:pt>
    <dgm:pt modelId="{F646DDFD-3762-4749-8A25-73054F246D92}" type="pres">
      <dgm:prSet presAssocID="{2260F3DB-17FB-4953-9DDF-BEE42992F7BE}" presName="arrowDiagram4" presStyleCnt="0"/>
      <dgm:spPr/>
    </dgm:pt>
    <dgm:pt modelId="{770881A5-53A9-4BD8-B7AA-DB7A9DEE55F0}" type="pres">
      <dgm:prSet presAssocID="{CB676236-7321-40D6-862C-FB8D63C01C2C}" presName="bullet4a" presStyleLbl="node1" presStyleIdx="0" presStyleCnt="4"/>
      <dgm:spPr/>
    </dgm:pt>
    <dgm:pt modelId="{352EA5E3-BB0E-4F4F-BD5E-8C4D938726B8}" type="pres">
      <dgm:prSet presAssocID="{CB676236-7321-40D6-862C-FB8D63C01C2C}" presName="textBox4a" presStyleLbl="revTx" presStyleIdx="0" presStyleCnt="4" custScaleX="154207" custScaleY="79717" custLinFactNeighborX="5331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FF548-D3F2-4905-94F4-E9928F1003FE}" type="pres">
      <dgm:prSet presAssocID="{0B755E6A-A575-447A-80A4-32892E3C35EB}" presName="bullet4b" presStyleLbl="node1" presStyleIdx="1" presStyleCnt="4"/>
      <dgm:spPr/>
    </dgm:pt>
    <dgm:pt modelId="{DD3F7227-06F5-47DE-AF65-30BC8DF9008B}" type="pres">
      <dgm:prSet presAssocID="{0B755E6A-A575-447A-80A4-32892E3C35EB}" presName="textBox4b" presStyleLbl="revTx" presStyleIdx="1" presStyleCnt="4" custScaleY="91695" custLinFactNeighborX="-11277" custLinFactNeighborY="2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2024F-1DCE-4E3B-858B-0DDDD9212B70}" type="pres">
      <dgm:prSet presAssocID="{FB082D0A-123A-4C21-BA03-4AFC729B5CFC}" presName="bullet4c" presStyleLbl="node1" presStyleIdx="2" presStyleCnt="4"/>
      <dgm:spPr/>
    </dgm:pt>
    <dgm:pt modelId="{372FDB24-94EB-445D-BDFE-69B6A92CD341}" type="pres">
      <dgm:prSet presAssocID="{FB082D0A-123A-4C21-BA03-4AFC729B5CFC}" presName="textBox4c" presStyleLbl="revTx" presStyleIdx="2" presStyleCnt="4" custScaleX="117902" custScaleY="88484" custLinFactNeighborX="-11602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C22B8-5376-4744-A058-3897DF11371F}" type="pres">
      <dgm:prSet presAssocID="{A6B4158A-6B28-4C06-9CF0-01B1C4DCA4D5}" presName="bullet4d" presStyleLbl="node1" presStyleIdx="3" presStyleCnt="4"/>
      <dgm:spPr/>
    </dgm:pt>
    <dgm:pt modelId="{77A5847A-719C-4685-B05B-6F58A8AB04FB}" type="pres">
      <dgm:prSet presAssocID="{A6B4158A-6B28-4C06-9CF0-01B1C4DCA4D5}" presName="textBox4d" presStyleLbl="revTx" presStyleIdx="3" presStyleCnt="4" custScaleX="142039" custScaleY="84709" custLinFactNeighborX="7087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B8BAFE-B07E-41E6-861F-7B1B98978DF7}" type="presOf" srcId="{FB082D0A-123A-4C21-BA03-4AFC729B5CFC}" destId="{372FDB24-94EB-445D-BDFE-69B6A92CD341}" srcOrd="0" destOrd="0" presId="urn:microsoft.com/office/officeart/2005/8/layout/arrow2"/>
    <dgm:cxn modelId="{94B08170-E930-4F96-947F-61361AEEB487}" srcId="{2260F3DB-17FB-4953-9DDF-BEE42992F7BE}" destId="{0B755E6A-A575-447A-80A4-32892E3C35EB}" srcOrd="1" destOrd="0" parTransId="{ED3A6E2E-8ADD-4064-BAC5-3DD8EC211566}" sibTransId="{C390CEC4-0B20-4389-AE26-36464D830662}"/>
    <dgm:cxn modelId="{51373B5E-0219-443F-B365-62161E41AE80}" type="presOf" srcId="{CB676236-7321-40D6-862C-FB8D63C01C2C}" destId="{352EA5E3-BB0E-4F4F-BD5E-8C4D938726B8}" srcOrd="0" destOrd="0" presId="urn:microsoft.com/office/officeart/2005/8/layout/arrow2"/>
    <dgm:cxn modelId="{8775C24E-40E9-413B-8C07-71BD549CC61A}" srcId="{2260F3DB-17FB-4953-9DDF-BEE42992F7BE}" destId="{CB676236-7321-40D6-862C-FB8D63C01C2C}" srcOrd="0" destOrd="0" parTransId="{3FF3EAF7-5059-4182-B9DC-A9F8450DBAFA}" sibTransId="{0E694E51-920B-420C-B96D-0516280829F1}"/>
    <dgm:cxn modelId="{2A97E1A4-7883-4E8D-9043-1DB387FC8112}" type="presOf" srcId="{0B755E6A-A575-447A-80A4-32892E3C35EB}" destId="{DD3F7227-06F5-47DE-AF65-30BC8DF9008B}" srcOrd="0" destOrd="0" presId="urn:microsoft.com/office/officeart/2005/8/layout/arrow2"/>
    <dgm:cxn modelId="{CF02B9EE-1A3D-4646-8E5E-67188FACD62B}" type="presOf" srcId="{A6B4158A-6B28-4C06-9CF0-01B1C4DCA4D5}" destId="{77A5847A-719C-4685-B05B-6F58A8AB04FB}" srcOrd="0" destOrd="0" presId="urn:microsoft.com/office/officeart/2005/8/layout/arrow2"/>
    <dgm:cxn modelId="{6638BEB8-0E7E-42C4-9EAF-DF6D04791417}" srcId="{2260F3DB-17FB-4953-9DDF-BEE42992F7BE}" destId="{A6B4158A-6B28-4C06-9CF0-01B1C4DCA4D5}" srcOrd="3" destOrd="0" parTransId="{7C62D9F6-F742-4CBB-BEA0-A2FBDAD2E08F}" sibTransId="{2868663C-B7D6-43BD-980F-564E076A1C6D}"/>
    <dgm:cxn modelId="{BB4FFD7D-8069-4198-A51A-46F6B467219B}" srcId="{2260F3DB-17FB-4953-9DDF-BEE42992F7BE}" destId="{FB082D0A-123A-4C21-BA03-4AFC729B5CFC}" srcOrd="2" destOrd="0" parTransId="{74B5769C-E29E-47BD-AC80-47A65AA4D02E}" sibTransId="{2E74DCB0-86A9-4A6F-8681-592C22DB5860}"/>
    <dgm:cxn modelId="{D160A76C-A4A0-4AD8-B0F8-7FBD54016A51}" type="presOf" srcId="{2260F3DB-17FB-4953-9DDF-BEE42992F7BE}" destId="{4004CEB5-E41B-46F7-8F49-8B4E7F61012B}" srcOrd="0" destOrd="0" presId="urn:microsoft.com/office/officeart/2005/8/layout/arrow2"/>
    <dgm:cxn modelId="{69375DF1-A703-4C46-BBFE-0B0CBC986F2C}" type="presParOf" srcId="{4004CEB5-E41B-46F7-8F49-8B4E7F61012B}" destId="{89D2152C-AA31-45AC-9FB4-8D17E4BD6A66}" srcOrd="0" destOrd="0" presId="urn:microsoft.com/office/officeart/2005/8/layout/arrow2"/>
    <dgm:cxn modelId="{0398EAB1-9900-4DDE-BAF2-4DAD7E3BAD3D}" type="presParOf" srcId="{4004CEB5-E41B-46F7-8F49-8B4E7F61012B}" destId="{F646DDFD-3762-4749-8A25-73054F246D92}" srcOrd="1" destOrd="0" presId="urn:microsoft.com/office/officeart/2005/8/layout/arrow2"/>
    <dgm:cxn modelId="{A81B34BA-0902-46A5-9543-F2D4E3BFC395}" type="presParOf" srcId="{F646DDFD-3762-4749-8A25-73054F246D92}" destId="{770881A5-53A9-4BD8-B7AA-DB7A9DEE55F0}" srcOrd="0" destOrd="0" presId="urn:microsoft.com/office/officeart/2005/8/layout/arrow2"/>
    <dgm:cxn modelId="{E76F0021-07B7-4CE1-90B0-1E37354258CD}" type="presParOf" srcId="{F646DDFD-3762-4749-8A25-73054F246D92}" destId="{352EA5E3-BB0E-4F4F-BD5E-8C4D938726B8}" srcOrd="1" destOrd="0" presId="urn:microsoft.com/office/officeart/2005/8/layout/arrow2"/>
    <dgm:cxn modelId="{EFB215EB-2595-40AC-8FDB-348AC1CA9F8F}" type="presParOf" srcId="{F646DDFD-3762-4749-8A25-73054F246D92}" destId="{4CDFF548-D3F2-4905-94F4-E9928F1003FE}" srcOrd="2" destOrd="0" presId="urn:microsoft.com/office/officeart/2005/8/layout/arrow2"/>
    <dgm:cxn modelId="{72E9BE75-7E2F-4798-8327-492709643E6D}" type="presParOf" srcId="{F646DDFD-3762-4749-8A25-73054F246D92}" destId="{DD3F7227-06F5-47DE-AF65-30BC8DF9008B}" srcOrd="3" destOrd="0" presId="urn:microsoft.com/office/officeart/2005/8/layout/arrow2"/>
    <dgm:cxn modelId="{6873C1B9-B6DC-4972-96B9-E0A162A76D90}" type="presParOf" srcId="{F646DDFD-3762-4749-8A25-73054F246D92}" destId="{4B32024F-1DCE-4E3B-858B-0DDDD9212B70}" srcOrd="4" destOrd="0" presId="urn:microsoft.com/office/officeart/2005/8/layout/arrow2"/>
    <dgm:cxn modelId="{99881B04-FDBF-4958-8DB9-A4A8CA11A774}" type="presParOf" srcId="{F646DDFD-3762-4749-8A25-73054F246D92}" destId="{372FDB24-94EB-445D-BDFE-69B6A92CD341}" srcOrd="5" destOrd="0" presId="urn:microsoft.com/office/officeart/2005/8/layout/arrow2"/>
    <dgm:cxn modelId="{3EE3D7D3-D933-4630-8DAC-412FBB6009B7}" type="presParOf" srcId="{F646DDFD-3762-4749-8A25-73054F246D92}" destId="{E76C22B8-5376-4744-A058-3897DF11371F}" srcOrd="6" destOrd="0" presId="urn:microsoft.com/office/officeart/2005/8/layout/arrow2"/>
    <dgm:cxn modelId="{95723381-A430-4235-8BD7-61BB3EE075ED}" type="presParOf" srcId="{F646DDFD-3762-4749-8A25-73054F246D92}" destId="{77A5847A-719C-4685-B05B-6F58A8AB04FB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EE2D36-834D-4AD5-87DD-6A3B4F70EDE4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AAE8EB4B-67BE-43A0-A410-69A0CD787C8A}">
      <dgm:prSet phldrT="[Текст]"/>
      <dgm:spPr/>
      <dgm:t>
        <a:bodyPr/>
        <a:lstStyle/>
        <a:p>
          <a:r>
            <a:rPr lang="uk-UA" b="1" dirty="0"/>
            <a:t>Комунікативна</a:t>
          </a:r>
          <a:endParaRPr lang="ru-RU" b="1" dirty="0"/>
        </a:p>
      </dgm:t>
    </dgm:pt>
    <dgm:pt modelId="{03A1CECB-1C1A-469D-A3B8-603E66D2907A}" type="parTrans" cxnId="{EBAB907F-0959-4B74-9C70-2025DDDA5035}">
      <dgm:prSet/>
      <dgm:spPr/>
      <dgm:t>
        <a:bodyPr/>
        <a:lstStyle/>
        <a:p>
          <a:endParaRPr lang="ru-RU" b="1"/>
        </a:p>
      </dgm:t>
    </dgm:pt>
    <dgm:pt modelId="{20BF1B56-18D5-4983-AFDE-EBDD071C434E}" type="sibTrans" cxnId="{EBAB907F-0959-4B74-9C70-2025DDDA5035}">
      <dgm:prSet/>
      <dgm:spPr/>
      <dgm:t>
        <a:bodyPr/>
        <a:lstStyle/>
        <a:p>
          <a:endParaRPr lang="ru-RU" b="1"/>
        </a:p>
      </dgm:t>
    </dgm:pt>
    <dgm:pt modelId="{A3101733-3550-4556-8C7E-591F023374C9}">
      <dgm:prSet phldrT="[Текст]"/>
      <dgm:spPr/>
      <dgm:t>
        <a:bodyPr/>
        <a:lstStyle/>
        <a:p>
          <a:r>
            <a:rPr lang="uk-UA" b="1" dirty="0"/>
            <a:t>Конструктивна</a:t>
          </a:r>
          <a:endParaRPr lang="ru-RU" b="1" dirty="0"/>
        </a:p>
      </dgm:t>
    </dgm:pt>
    <dgm:pt modelId="{A1B0B579-ACE2-4B40-A79D-39D4BFAF4FC8}" type="parTrans" cxnId="{E78F7169-B759-461C-892F-AE0158C850A4}">
      <dgm:prSet/>
      <dgm:spPr/>
      <dgm:t>
        <a:bodyPr/>
        <a:lstStyle/>
        <a:p>
          <a:endParaRPr lang="ru-RU" b="1"/>
        </a:p>
      </dgm:t>
    </dgm:pt>
    <dgm:pt modelId="{8C621D63-7968-4BE3-8B98-79EE58B4A65A}" type="sibTrans" cxnId="{E78F7169-B759-461C-892F-AE0158C850A4}">
      <dgm:prSet/>
      <dgm:spPr/>
      <dgm:t>
        <a:bodyPr/>
        <a:lstStyle/>
        <a:p>
          <a:endParaRPr lang="ru-RU" b="1"/>
        </a:p>
      </dgm:t>
    </dgm:pt>
    <dgm:pt modelId="{297AA5C2-FB7E-464C-9CDF-59B37581E642}">
      <dgm:prSet phldrT="[Текст]"/>
      <dgm:spPr/>
      <dgm:t>
        <a:bodyPr/>
        <a:lstStyle/>
        <a:p>
          <a:r>
            <a:rPr lang="uk-UA" b="1" dirty="0" err="1"/>
            <a:t>Організатоська</a:t>
          </a:r>
          <a:endParaRPr lang="ru-RU" b="1" dirty="0"/>
        </a:p>
      </dgm:t>
    </dgm:pt>
    <dgm:pt modelId="{5167A33B-7B46-4285-B6B2-456DCBE57477}" type="parTrans" cxnId="{817217E0-5DC6-43B1-9FA3-4D5FC6D1A5CA}">
      <dgm:prSet/>
      <dgm:spPr/>
      <dgm:t>
        <a:bodyPr/>
        <a:lstStyle/>
        <a:p>
          <a:endParaRPr lang="ru-RU" b="1"/>
        </a:p>
      </dgm:t>
    </dgm:pt>
    <dgm:pt modelId="{8C0D5A70-4446-4377-B5EA-97B1BAD4B7F6}" type="sibTrans" cxnId="{817217E0-5DC6-43B1-9FA3-4D5FC6D1A5CA}">
      <dgm:prSet/>
      <dgm:spPr/>
      <dgm:t>
        <a:bodyPr/>
        <a:lstStyle/>
        <a:p>
          <a:endParaRPr lang="ru-RU" b="1"/>
        </a:p>
      </dgm:t>
    </dgm:pt>
    <dgm:pt modelId="{C13E8BDF-2597-49E1-BC28-4416571DD287}">
      <dgm:prSet phldrT="[Текст]"/>
      <dgm:spPr/>
      <dgm:t>
        <a:bodyPr/>
        <a:lstStyle/>
        <a:p>
          <a:r>
            <a:rPr lang="uk-UA" b="1" dirty="0"/>
            <a:t>Гностична (пізнавальна)</a:t>
          </a:r>
          <a:endParaRPr lang="ru-RU" b="1" dirty="0"/>
        </a:p>
      </dgm:t>
    </dgm:pt>
    <dgm:pt modelId="{F4936EE8-B2AC-45CE-86FA-3463E956C435}" type="parTrans" cxnId="{718D3D27-203E-467C-BCD0-0F6252C03085}">
      <dgm:prSet/>
      <dgm:spPr/>
      <dgm:t>
        <a:bodyPr/>
        <a:lstStyle/>
        <a:p>
          <a:endParaRPr lang="ru-RU" b="1"/>
        </a:p>
      </dgm:t>
    </dgm:pt>
    <dgm:pt modelId="{FA8182FD-EF58-4A02-AA75-9F7E8B1828D6}" type="sibTrans" cxnId="{718D3D27-203E-467C-BCD0-0F6252C03085}">
      <dgm:prSet/>
      <dgm:spPr/>
      <dgm:t>
        <a:bodyPr/>
        <a:lstStyle/>
        <a:p>
          <a:endParaRPr lang="ru-RU" b="1"/>
        </a:p>
      </dgm:t>
    </dgm:pt>
    <dgm:pt modelId="{B4E5A9EC-EE22-4FF1-9BF6-F8E9069C7999}" type="pres">
      <dgm:prSet presAssocID="{DAEE2D36-834D-4AD5-87DD-6A3B4F70EDE4}" presName="linearFlow" presStyleCnt="0">
        <dgm:presLayoutVars>
          <dgm:dir/>
          <dgm:resizeHandles val="exact"/>
        </dgm:presLayoutVars>
      </dgm:prSet>
      <dgm:spPr/>
    </dgm:pt>
    <dgm:pt modelId="{BA6C19F5-DBD4-4191-A97F-075169B3F5A9}" type="pres">
      <dgm:prSet presAssocID="{AAE8EB4B-67BE-43A0-A410-69A0CD787C8A}" presName="composite" presStyleCnt="0"/>
      <dgm:spPr/>
    </dgm:pt>
    <dgm:pt modelId="{DA957563-F7D1-4BD7-8AF3-C53306EE84EB}" type="pres">
      <dgm:prSet presAssocID="{AAE8EB4B-67BE-43A0-A410-69A0CD787C8A}" presName="imgShp" presStyleLbl="fgImgPlace1" presStyleIdx="0" presStyleCnt="4" custScaleX="144241" custScaleY="110003" custLinFactNeighborX="-69274" custLinFactNeighborY="-2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D49D7A7B-72EE-43C8-9A7C-A3F4A98EC163}" type="pres">
      <dgm:prSet presAssocID="{AAE8EB4B-67BE-43A0-A410-69A0CD787C8A}" presName="txShp" presStyleLbl="node1" presStyleIdx="0" presStyleCnt="4" custScaleX="118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6D84D-42BE-44FC-86F2-A53D1F1F42BD}" type="pres">
      <dgm:prSet presAssocID="{20BF1B56-18D5-4983-AFDE-EBDD071C434E}" presName="spacing" presStyleCnt="0"/>
      <dgm:spPr/>
    </dgm:pt>
    <dgm:pt modelId="{823686EE-0B87-408E-AF02-050E17A24267}" type="pres">
      <dgm:prSet presAssocID="{A3101733-3550-4556-8C7E-591F023374C9}" presName="composite" presStyleCnt="0"/>
      <dgm:spPr/>
    </dgm:pt>
    <dgm:pt modelId="{8A12527E-5A12-4F7B-B4F8-5F24326D5CF6}" type="pres">
      <dgm:prSet presAssocID="{A3101733-3550-4556-8C7E-591F023374C9}" presName="imgShp" presStyleLbl="fgImgPlace1" presStyleIdx="1" presStyleCnt="4" custScaleX="149855" custLinFactNeighborX="-67469" custLinFactNeighborY="97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516158DE-0F89-4464-8FDF-3B43AD3B6B44}" type="pres">
      <dgm:prSet presAssocID="{A3101733-3550-4556-8C7E-591F023374C9}" presName="txShp" presStyleLbl="node1" presStyleIdx="1" presStyleCnt="4" custScaleX="118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0595DF-5A86-4483-AD59-52A3A00F55BF}" type="pres">
      <dgm:prSet presAssocID="{8C621D63-7968-4BE3-8B98-79EE58B4A65A}" presName="spacing" presStyleCnt="0"/>
      <dgm:spPr/>
    </dgm:pt>
    <dgm:pt modelId="{8ACFC00F-A562-46C3-9419-6BA11F4016CF}" type="pres">
      <dgm:prSet presAssocID="{297AA5C2-FB7E-464C-9CDF-59B37581E642}" presName="composite" presStyleCnt="0"/>
      <dgm:spPr/>
    </dgm:pt>
    <dgm:pt modelId="{E7BB23E1-B7AA-48DF-9828-54B32D9D62CC}" type="pres">
      <dgm:prSet presAssocID="{297AA5C2-FB7E-464C-9CDF-59B37581E642}" presName="imgShp" presStyleLbl="fgImgPlace1" presStyleIdx="2" presStyleCnt="4" custScaleX="143282" custLinFactNeighborX="-73993" custLinFactNeighborY="-99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1B139817-3505-496C-B5FE-F04F77E81424}" type="pres">
      <dgm:prSet presAssocID="{297AA5C2-FB7E-464C-9CDF-59B37581E642}" presName="txShp" presStyleLbl="node1" presStyleIdx="2" presStyleCnt="4" custScaleX="115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C656A0-47D6-4735-BEBA-03F93CCCD845}" type="pres">
      <dgm:prSet presAssocID="{8C0D5A70-4446-4377-B5EA-97B1BAD4B7F6}" presName="spacing" presStyleCnt="0"/>
      <dgm:spPr/>
    </dgm:pt>
    <dgm:pt modelId="{F4FAD634-69E9-4DEC-A2F4-9F5209EF629E}" type="pres">
      <dgm:prSet presAssocID="{C13E8BDF-2597-49E1-BC28-4416571DD287}" presName="composite" presStyleCnt="0"/>
      <dgm:spPr/>
    </dgm:pt>
    <dgm:pt modelId="{CD67A810-0B32-4C62-845D-7F1920BCD2A1}" type="pres">
      <dgm:prSet presAssocID="{C13E8BDF-2597-49E1-BC28-4416571DD287}" presName="imgShp" presStyleLbl="fgImgPlace1" presStyleIdx="3" presStyleCnt="4" custScaleX="143282" custLinFactNeighborX="-61240" custLinFactNeighborY="-9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A9EF54D2-AD5C-440F-8194-646CD0670BF4}" type="pres">
      <dgm:prSet presAssocID="{C13E8BDF-2597-49E1-BC28-4416571DD287}" presName="txShp" presStyleLbl="node1" presStyleIdx="3" presStyleCnt="4" custScaleX="114070" custLinFactNeighborX="-465" custLinFactNeighborY="7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7A1384-2AEF-49DF-89ED-1E72572EB73E}" type="presOf" srcId="{297AA5C2-FB7E-464C-9CDF-59B37581E642}" destId="{1B139817-3505-496C-B5FE-F04F77E81424}" srcOrd="0" destOrd="0" presId="urn:microsoft.com/office/officeart/2005/8/layout/vList3"/>
    <dgm:cxn modelId="{B58C903B-CC26-438A-A5C1-FBBEC11ED1D6}" type="presOf" srcId="{AAE8EB4B-67BE-43A0-A410-69A0CD787C8A}" destId="{D49D7A7B-72EE-43C8-9A7C-A3F4A98EC163}" srcOrd="0" destOrd="0" presId="urn:microsoft.com/office/officeart/2005/8/layout/vList3"/>
    <dgm:cxn modelId="{5B1FE5D0-150E-4092-B316-61AC587457A2}" type="presOf" srcId="{A3101733-3550-4556-8C7E-591F023374C9}" destId="{516158DE-0F89-4464-8FDF-3B43AD3B6B44}" srcOrd="0" destOrd="0" presId="urn:microsoft.com/office/officeart/2005/8/layout/vList3"/>
    <dgm:cxn modelId="{718D3D27-203E-467C-BCD0-0F6252C03085}" srcId="{DAEE2D36-834D-4AD5-87DD-6A3B4F70EDE4}" destId="{C13E8BDF-2597-49E1-BC28-4416571DD287}" srcOrd="3" destOrd="0" parTransId="{F4936EE8-B2AC-45CE-86FA-3463E956C435}" sibTransId="{FA8182FD-EF58-4A02-AA75-9F7E8B1828D6}"/>
    <dgm:cxn modelId="{EBAB907F-0959-4B74-9C70-2025DDDA5035}" srcId="{DAEE2D36-834D-4AD5-87DD-6A3B4F70EDE4}" destId="{AAE8EB4B-67BE-43A0-A410-69A0CD787C8A}" srcOrd="0" destOrd="0" parTransId="{03A1CECB-1C1A-469D-A3B8-603E66D2907A}" sibTransId="{20BF1B56-18D5-4983-AFDE-EBDD071C434E}"/>
    <dgm:cxn modelId="{9588BA5D-57D6-4971-A352-3F8ADAAA752A}" type="presOf" srcId="{C13E8BDF-2597-49E1-BC28-4416571DD287}" destId="{A9EF54D2-AD5C-440F-8194-646CD0670BF4}" srcOrd="0" destOrd="0" presId="urn:microsoft.com/office/officeart/2005/8/layout/vList3"/>
    <dgm:cxn modelId="{E78F7169-B759-461C-892F-AE0158C850A4}" srcId="{DAEE2D36-834D-4AD5-87DD-6A3B4F70EDE4}" destId="{A3101733-3550-4556-8C7E-591F023374C9}" srcOrd="1" destOrd="0" parTransId="{A1B0B579-ACE2-4B40-A79D-39D4BFAF4FC8}" sibTransId="{8C621D63-7968-4BE3-8B98-79EE58B4A65A}"/>
    <dgm:cxn modelId="{817217E0-5DC6-43B1-9FA3-4D5FC6D1A5CA}" srcId="{DAEE2D36-834D-4AD5-87DD-6A3B4F70EDE4}" destId="{297AA5C2-FB7E-464C-9CDF-59B37581E642}" srcOrd="2" destOrd="0" parTransId="{5167A33B-7B46-4285-B6B2-456DCBE57477}" sibTransId="{8C0D5A70-4446-4377-B5EA-97B1BAD4B7F6}"/>
    <dgm:cxn modelId="{21FBF0CD-B227-45DF-9DDF-286ACAF4E6FC}" type="presOf" srcId="{DAEE2D36-834D-4AD5-87DD-6A3B4F70EDE4}" destId="{B4E5A9EC-EE22-4FF1-9BF6-F8E9069C7999}" srcOrd="0" destOrd="0" presId="urn:microsoft.com/office/officeart/2005/8/layout/vList3"/>
    <dgm:cxn modelId="{4FFF8EC1-F089-46BC-B14E-48E96E4FDCD1}" type="presParOf" srcId="{B4E5A9EC-EE22-4FF1-9BF6-F8E9069C7999}" destId="{BA6C19F5-DBD4-4191-A97F-075169B3F5A9}" srcOrd="0" destOrd="0" presId="urn:microsoft.com/office/officeart/2005/8/layout/vList3"/>
    <dgm:cxn modelId="{AB287609-AFD9-48CD-B2FF-3E8FBDDC882B}" type="presParOf" srcId="{BA6C19F5-DBD4-4191-A97F-075169B3F5A9}" destId="{DA957563-F7D1-4BD7-8AF3-C53306EE84EB}" srcOrd="0" destOrd="0" presId="urn:microsoft.com/office/officeart/2005/8/layout/vList3"/>
    <dgm:cxn modelId="{60B19E80-1AE0-4A7D-88E6-8881E0932DAE}" type="presParOf" srcId="{BA6C19F5-DBD4-4191-A97F-075169B3F5A9}" destId="{D49D7A7B-72EE-43C8-9A7C-A3F4A98EC163}" srcOrd="1" destOrd="0" presId="urn:microsoft.com/office/officeart/2005/8/layout/vList3"/>
    <dgm:cxn modelId="{6B5A3B1A-69BE-40B0-B0F7-94FE1A418DE5}" type="presParOf" srcId="{B4E5A9EC-EE22-4FF1-9BF6-F8E9069C7999}" destId="{0B16D84D-42BE-44FC-86F2-A53D1F1F42BD}" srcOrd="1" destOrd="0" presId="urn:microsoft.com/office/officeart/2005/8/layout/vList3"/>
    <dgm:cxn modelId="{0093E6A8-AAF4-4004-9B67-401232FE5316}" type="presParOf" srcId="{B4E5A9EC-EE22-4FF1-9BF6-F8E9069C7999}" destId="{823686EE-0B87-408E-AF02-050E17A24267}" srcOrd="2" destOrd="0" presId="urn:microsoft.com/office/officeart/2005/8/layout/vList3"/>
    <dgm:cxn modelId="{FD95B0E6-E4F4-4CB6-8607-5B5CFE0C64DB}" type="presParOf" srcId="{823686EE-0B87-408E-AF02-050E17A24267}" destId="{8A12527E-5A12-4F7B-B4F8-5F24326D5CF6}" srcOrd="0" destOrd="0" presId="urn:microsoft.com/office/officeart/2005/8/layout/vList3"/>
    <dgm:cxn modelId="{89F7DD5F-97C3-460C-BE2A-4E4A8468DE72}" type="presParOf" srcId="{823686EE-0B87-408E-AF02-050E17A24267}" destId="{516158DE-0F89-4464-8FDF-3B43AD3B6B44}" srcOrd="1" destOrd="0" presId="urn:microsoft.com/office/officeart/2005/8/layout/vList3"/>
    <dgm:cxn modelId="{DF94B67B-364F-46F5-A9AE-EBCAFA097EE2}" type="presParOf" srcId="{B4E5A9EC-EE22-4FF1-9BF6-F8E9069C7999}" destId="{160595DF-5A86-4483-AD59-52A3A00F55BF}" srcOrd="3" destOrd="0" presId="urn:microsoft.com/office/officeart/2005/8/layout/vList3"/>
    <dgm:cxn modelId="{FFF35DF5-6346-4B64-93C0-F623945A77D0}" type="presParOf" srcId="{B4E5A9EC-EE22-4FF1-9BF6-F8E9069C7999}" destId="{8ACFC00F-A562-46C3-9419-6BA11F4016CF}" srcOrd="4" destOrd="0" presId="urn:microsoft.com/office/officeart/2005/8/layout/vList3"/>
    <dgm:cxn modelId="{246CCE6F-A1F2-4ED7-8868-C08FDFED42E3}" type="presParOf" srcId="{8ACFC00F-A562-46C3-9419-6BA11F4016CF}" destId="{E7BB23E1-B7AA-48DF-9828-54B32D9D62CC}" srcOrd="0" destOrd="0" presId="urn:microsoft.com/office/officeart/2005/8/layout/vList3"/>
    <dgm:cxn modelId="{48C01155-36A8-464D-B052-D0108B152A07}" type="presParOf" srcId="{8ACFC00F-A562-46C3-9419-6BA11F4016CF}" destId="{1B139817-3505-496C-B5FE-F04F77E81424}" srcOrd="1" destOrd="0" presId="urn:microsoft.com/office/officeart/2005/8/layout/vList3"/>
    <dgm:cxn modelId="{014105A8-660C-4612-AE5D-AAEC0AFEF014}" type="presParOf" srcId="{B4E5A9EC-EE22-4FF1-9BF6-F8E9069C7999}" destId="{72C656A0-47D6-4735-BEBA-03F93CCCD845}" srcOrd="5" destOrd="0" presId="urn:microsoft.com/office/officeart/2005/8/layout/vList3"/>
    <dgm:cxn modelId="{EB8CAB23-97D2-4B3F-BAE7-C42A898B51BD}" type="presParOf" srcId="{B4E5A9EC-EE22-4FF1-9BF6-F8E9069C7999}" destId="{F4FAD634-69E9-4DEC-A2F4-9F5209EF629E}" srcOrd="6" destOrd="0" presId="urn:microsoft.com/office/officeart/2005/8/layout/vList3"/>
    <dgm:cxn modelId="{E49542A0-4A6C-4B56-AB78-00FC88D59A3E}" type="presParOf" srcId="{F4FAD634-69E9-4DEC-A2F4-9F5209EF629E}" destId="{CD67A810-0B32-4C62-845D-7F1920BCD2A1}" srcOrd="0" destOrd="0" presId="urn:microsoft.com/office/officeart/2005/8/layout/vList3"/>
    <dgm:cxn modelId="{6983D69D-6DCD-4BA2-8BE9-8CBCD8AB723C}" type="presParOf" srcId="{F4FAD634-69E9-4DEC-A2F4-9F5209EF629E}" destId="{A9EF54D2-AD5C-440F-8194-646CD0670BF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9B36F9-D9F6-4803-A278-0D2C1B7C9EB8}" type="doc">
      <dgm:prSet loTypeId="urn:microsoft.com/office/officeart/2009/3/layout/Descending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C4D10A6-8396-43B1-9B5C-8E9049498D6F}">
      <dgm:prSet phldrT="[Текст]" custT="1"/>
      <dgm:spPr/>
      <dgm:t>
        <a:bodyPr/>
        <a:lstStyle/>
        <a:p>
          <a:pPr algn="r"/>
          <a:r>
            <a:rPr lang="uk-UA" sz="2400" b="1" i="1" dirty="0">
              <a:solidFill>
                <a:srgbClr val="00682F"/>
              </a:solidFill>
            </a:rPr>
            <a:t>Установка на негативний результат</a:t>
          </a:r>
          <a:r>
            <a:rPr lang="uk-UA" sz="2400" b="1" dirty="0">
              <a:solidFill>
                <a:srgbClr val="00682F"/>
              </a:solidFill>
            </a:rPr>
            <a:t> </a:t>
          </a:r>
          <a:endParaRPr lang="ru-RU" sz="2400" b="1" dirty="0">
            <a:solidFill>
              <a:srgbClr val="00682F"/>
            </a:solidFill>
          </a:endParaRPr>
        </a:p>
      </dgm:t>
    </dgm:pt>
    <dgm:pt modelId="{62C5338D-8075-4D1C-A633-742CFC2A025A}" type="parTrans" cxnId="{7CE1B68E-2CEB-437D-91BE-D90F614897CE}">
      <dgm:prSet/>
      <dgm:spPr/>
      <dgm:t>
        <a:bodyPr/>
        <a:lstStyle/>
        <a:p>
          <a:endParaRPr lang="ru-RU" sz="2800"/>
        </a:p>
      </dgm:t>
    </dgm:pt>
    <dgm:pt modelId="{87061F11-742C-483C-9B39-C78C73D87EDC}" type="sibTrans" cxnId="{7CE1B68E-2CEB-437D-91BE-D90F614897CE}">
      <dgm:prSet/>
      <dgm:spPr/>
      <dgm:t>
        <a:bodyPr/>
        <a:lstStyle/>
        <a:p>
          <a:endParaRPr lang="ru-RU" sz="2800"/>
        </a:p>
      </dgm:t>
    </dgm:pt>
    <dgm:pt modelId="{5D6DCF74-49A3-407A-9CF4-AF327B6FC563}">
      <dgm:prSet phldrT="[Текст]" custT="1"/>
      <dgm:spPr/>
      <dgm:t>
        <a:bodyPr/>
        <a:lstStyle/>
        <a:p>
          <a:r>
            <a:rPr lang="uk-UA" sz="2400" b="1" i="1" dirty="0">
              <a:solidFill>
                <a:srgbClr val="00682F"/>
              </a:solidFill>
            </a:rPr>
            <a:t>Тенденція звинувачувати інших у власних невдачах </a:t>
          </a:r>
          <a:endParaRPr lang="ru-RU" sz="2400" b="1" i="1" dirty="0">
            <a:solidFill>
              <a:srgbClr val="00682F"/>
            </a:solidFill>
          </a:endParaRPr>
        </a:p>
      </dgm:t>
    </dgm:pt>
    <dgm:pt modelId="{9200E5AD-CAF2-4101-ACCB-8A58E734DF42}" type="parTrans" cxnId="{C92D4B65-A2CA-448C-84D8-42CDF491F5AE}">
      <dgm:prSet/>
      <dgm:spPr/>
      <dgm:t>
        <a:bodyPr/>
        <a:lstStyle/>
        <a:p>
          <a:endParaRPr lang="ru-RU" sz="2800"/>
        </a:p>
      </dgm:t>
    </dgm:pt>
    <dgm:pt modelId="{823606CC-0225-401E-AA12-285AE01EC18C}" type="sibTrans" cxnId="{C92D4B65-A2CA-448C-84D8-42CDF491F5AE}">
      <dgm:prSet/>
      <dgm:spPr/>
      <dgm:t>
        <a:bodyPr/>
        <a:lstStyle/>
        <a:p>
          <a:endParaRPr lang="ru-RU" sz="2800"/>
        </a:p>
      </dgm:t>
    </dgm:pt>
    <dgm:pt modelId="{F1BD7FBF-EA42-4F74-8CDB-F14504152166}">
      <dgm:prSet phldrT="[Текст]" custT="1"/>
      <dgm:spPr/>
      <dgm:t>
        <a:bodyPr/>
        <a:lstStyle/>
        <a:p>
          <a:r>
            <a:rPr lang="uk-UA" sz="2400" b="1" i="1" dirty="0">
              <a:solidFill>
                <a:srgbClr val="00682F"/>
              </a:solidFill>
            </a:rPr>
            <a:t>Негативна життєва установка </a:t>
          </a:r>
          <a:endParaRPr lang="ru-RU" sz="2400" b="1" i="1" dirty="0">
            <a:solidFill>
              <a:srgbClr val="00682F"/>
            </a:solidFill>
          </a:endParaRPr>
        </a:p>
      </dgm:t>
    </dgm:pt>
    <dgm:pt modelId="{147CC1AA-4C13-45A0-8AF2-8CD3130D8237}" type="parTrans" cxnId="{552FE1D7-475A-4633-8487-9B74E83D734E}">
      <dgm:prSet/>
      <dgm:spPr/>
      <dgm:t>
        <a:bodyPr/>
        <a:lstStyle/>
        <a:p>
          <a:endParaRPr lang="ru-RU" sz="2800"/>
        </a:p>
      </dgm:t>
    </dgm:pt>
    <dgm:pt modelId="{9CE35388-8269-4CD2-B3FF-BF605A258FFC}" type="sibTrans" cxnId="{552FE1D7-475A-4633-8487-9B74E83D734E}">
      <dgm:prSet/>
      <dgm:spPr/>
      <dgm:t>
        <a:bodyPr/>
        <a:lstStyle/>
        <a:p>
          <a:endParaRPr lang="ru-RU" sz="2800"/>
        </a:p>
      </dgm:t>
    </dgm:pt>
    <dgm:pt modelId="{7D0747DC-51BC-48FD-86E5-243D4085A7DB}">
      <dgm:prSet phldrT="[Текст]" custT="1"/>
      <dgm:spPr/>
      <dgm:t>
        <a:bodyPr/>
        <a:lstStyle/>
        <a:p>
          <a:r>
            <a:rPr lang="uk-UA" sz="2400" b="1" i="1" dirty="0" err="1">
              <a:solidFill>
                <a:srgbClr val="00682F"/>
              </a:solidFill>
            </a:rPr>
            <a:t>Конформная</a:t>
          </a:r>
          <a:r>
            <a:rPr lang="uk-UA" sz="2400" b="1" i="1" dirty="0">
              <a:solidFill>
                <a:srgbClr val="00682F"/>
              </a:solidFill>
            </a:rPr>
            <a:t> установка при прийнятті рішень </a:t>
          </a:r>
          <a:endParaRPr lang="ru-RU" sz="2400" b="1" i="1" dirty="0">
            <a:solidFill>
              <a:srgbClr val="00682F"/>
            </a:solidFill>
          </a:endParaRPr>
        </a:p>
      </dgm:t>
    </dgm:pt>
    <dgm:pt modelId="{FCD9EF83-55D9-4C36-ACF5-60DAC13E0E57}" type="parTrans" cxnId="{F3B903C3-A0E0-46A2-B4DF-AAE1AE1FC04C}">
      <dgm:prSet/>
      <dgm:spPr/>
      <dgm:t>
        <a:bodyPr/>
        <a:lstStyle/>
        <a:p>
          <a:endParaRPr lang="ru-RU" sz="2800"/>
        </a:p>
      </dgm:t>
    </dgm:pt>
    <dgm:pt modelId="{A3F8FA3D-6E20-410D-B3A0-9A0D5BDCC128}" type="sibTrans" cxnId="{F3B903C3-A0E0-46A2-B4DF-AAE1AE1FC04C}">
      <dgm:prSet/>
      <dgm:spPr/>
      <dgm:t>
        <a:bodyPr/>
        <a:lstStyle/>
        <a:p>
          <a:endParaRPr lang="ru-RU" sz="2800"/>
        </a:p>
      </dgm:t>
    </dgm:pt>
    <dgm:pt modelId="{8CAA7562-EF66-4F7F-A49D-45A9D21B08C8}">
      <dgm:prSet phldrT="[Текст]" custT="1"/>
      <dgm:spPr/>
      <dgm:t>
        <a:bodyPr/>
        <a:lstStyle/>
        <a:p>
          <a:pPr algn="r"/>
          <a:r>
            <a:rPr lang="uk-UA" sz="2400" b="1" i="1" dirty="0">
              <a:solidFill>
                <a:srgbClr val="00682F"/>
              </a:solidFill>
            </a:rPr>
            <a:t>Негативна установка </a:t>
          </a:r>
          <a:br>
            <a:rPr lang="uk-UA" sz="2400" b="1" i="1" dirty="0">
              <a:solidFill>
                <a:srgbClr val="00682F"/>
              </a:solidFill>
            </a:rPr>
          </a:br>
          <a:r>
            <a:rPr lang="uk-UA" sz="2400" b="1" i="1" dirty="0">
              <a:solidFill>
                <a:srgbClr val="00682F"/>
              </a:solidFill>
            </a:rPr>
            <a:t>на свій зовнішній вигляд </a:t>
          </a:r>
          <a:endParaRPr lang="ru-RU" sz="2400" b="1" i="1" dirty="0">
            <a:solidFill>
              <a:srgbClr val="00682F"/>
            </a:solidFill>
          </a:endParaRPr>
        </a:p>
      </dgm:t>
    </dgm:pt>
    <dgm:pt modelId="{AB5970CD-56AE-41C6-B0F8-4518004E3DC8}" type="parTrans" cxnId="{8FE80FBD-B270-45A1-A582-1420241CB311}">
      <dgm:prSet/>
      <dgm:spPr/>
      <dgm:t>
        <a:bodyPr/>
        <a:lstStyle/>
        <a:p>
          <a:endParaRPr lang="ru-RU" sz="2800"/>
        </a:p>
      </dgm:t>
    </dgm:pt>
    <dgm:pt modelId="{FB32BA70-D311-4A64-9F96-4096BCE138B9}" type="sibTrans" cxnId="{8FE80FBD-B270-45A1-A582-1420241CB311}">
      <dgm:prSet/>
      <dgm:spPr/>
      <dgm:t>
        <a:bodyPr/>
        <a:lstStyle/>
        <a:p>
          <a:endParaRPr lang="ru-RU" sz="2800"/>
        </a:p>
      </dgm:t>
    </dgm:pt>
    <dgm:pt modelId="{89FFD952-5D48-406F-9751-936E147DCE69}" type="pres">
      <dgm:prSet presAssocID="{469B36F9-D9F6-4803-A278-0D2C1B7C9EB8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ru-RU"/>
        </a:p>
      </dgm:t>
    </dgm:pt>
    <dgm:pt modelId="{BB91FA59-AC6C-46DE-93C9-1D76FB47CA06}" type="pres">
      <dgm:prSet presAssocID="{469B36F9-D9F6-4803-A278-0D2C1B7C9EB8}" presName="arrowNode" presStyleLbl="node1" presStyleIdx="0" presStyleCnt="1" custAng="20858912"/>
      <dgm:spPr/>
    </dgm:pt>
    <dgm:pt modelId="{748A39FF-8F0F-493A-A951-C2E14C317366}" type="pres">
      <dgm:prSet presAssocID="{FC4D10A6-8396-43B1-9B5C-8E9049498D6F}" presName="txNode1" presStyleLbl="revTx" presStyleIdx="0" presStyleCnt="5" custScaleX="172221" custLinFactNeighborX="-50429" custLinFactNeighborY="31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A71DD1-4275-445C-BCF7-3DF75E3B78A2}" type="pres">
      <dgm:prSet presAssocID="{5D6DCF74-49A3-407A-9CF4-AF327B6FC563}" presName="txNode2" presStyleLbl="revTx" presStyleIdx="1" presStyleCnt="5" custScaleX="155841" custLinFactNeighborX="16144" custLinFactNeighborY="-35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85322-36B3-4F9E-8150-2FA28821E72B}" type="pres">
      <dgm:prSet presAssocID="{823606CC-0225-401E-AA12-285AE01EC18C}" presName="dotNode2" presStyleCnt="0"/>
      <dgm:spPr/>
    </dgm:pt>
    <dgm:pt modelId="{85F484E4-174B-4698-8849-1796B1C8CFD2}" type="pres">
      <dgm:prSet presAssocID="{823606CC-0225-401E-AA12-285AE01EC18C}" presName="dotRepeatNode" presStyleLbl="fgShp" presStyleIdx="0" presStyleCnt="3" custFlipHor="1" custScaleX="44129" custLinFactX="-89479" custLinFactY="16654" custLinFactNeighborX="-100000" custLinFactNeighborY="100000"/>
      <dgm:spPr/>
      <dgm:t>
        <a:bodyPr/>
        <a:lstStyle/>
        <a:p>
          <a:endParaRPr lang="ru-RU"/>
        </a:p>
      </dgm:t>
    </dgm:pt>
    <dgm:pt modelId="{891C2487-BA1A-48EC-8484-FD0A3A07B078}" type="pres">
      <dgm:prSet presAssocID="{F1BD7FBF-EA42-4F74-8CDB-F14504152166}" presName="txNode3" presStyleLbl="revTx" presStyleIdx="2" presStyleCnt="5" custScaleX="150753" custLinFactNeighborX="-29940" custLinFactNeighborY="31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6508F3-BD0E-4C24-A1CA-443923902C99}" type="pres">
      <dgm:prSet presAssocID="{9CE35388-8269-4CD2-B3FF-BF605A258FFC}" presName="dotNode3" presStyleCnt="0"/>
      <dgm:spPr/>
    </dgm:pt>
    <dgm:pt modelId="{A2B08941-1707-41C1-B033-110C026E3AEC}" type="pres">
      <dgm:prSet presAssocID="{9CE35388-8269-4CD2-B3FF-BF605A258FFC}" presName="dotRepeatNode" presStyleLbl="fgShp" presStyleIdx="1" presStyleCnt="3"/>
      <dgm:spPr/>
      <dgm:t>
        <a:bodyPr/>
        <a:lstStyle/>
        <a:p>
          <a:endParaRPr lang="ru-RU"/>
        </a:p>
      </dgm:t>
    </dgm:pt>
    <dgm:pt modelId="{FE621B97-43D9-44F2-A6C4-E81D744AC5B8}" type="pres">
      <dgm:prSet presAssocID="{7D0747DC-51BC-48FD-86E5-243D4085A7DB}" presName="txNode4" presStyleLbl="revTx" presStyleIdx="3" presStyleCnt="5" custScaleX="203493" custLinFactNeighborX="48545" custLinFactNeighborY="-28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3703B-8B88-4AB8-AD9A-DE2B9462B382}" type="pres">
      <dgm:prSet presAssocID="{A3F8FA3D-6E20-410D-B3A0-9A0D5BDCC128}" presName="dotNode4" presStyleCnt="0"/>
      <dgm:spPr/>
    </dgm:pt>
    <dgm:pt modelId="{DAA08BAA-F786-4005-94A8-6B2393682BAF}" type="pres">
      <dgm:prSet presAssocID="{A3F8FA3D-6E20-410D-B3A0-9A0D5BDCC128}" presName="dotRepeatNode" presStyleLbl="fgShp" presStyleIdx="2" presStyleCnt="3" custLinFactY="-77982" custLinFactNeighborX="33174" custLinFactNeighborY="-100000"/>
      <dgm:spPr/>
      <dgm:t>
        <a:bodyPr/>
        <a:lstStyle/>
        <a:p>
          <a:endParaRPr lang="ru-RU"/>
        </a:p>
      </dgm:t>
    </dgm:pt>
    <dgm:pt modelId="{AC98FB7C-C27E-4964-8791-952B8BFEAC56}" type="pres">
      <dgm:prSet presAssocID="{8CAA7562-EF66-4F7F-A49D-45A9D21B08C8}" presName="txNode5" presStyleLbl="revTx" presStyleIdx="4" presStyleCnt="5" custScaleX="168623" custLinFactX="-15224" custLinFactY="-17803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9BFADA-0489-4D4D-B08C-B0733730C029}" type="presOf" srcId="{7D0747DC-51BC-48FD-86E5-243D4085A7DB}" destId="{FE621B97-43D9-44F2-A6C4-E81D744AC5B8}" srcOrd="0" destOrd="0" presId="urn:microsoft.com/office/officeart/2009/3/layout/DescendingProcess"/>
    <dgm:cxn modelId="{34E13A96-670B-42BC-BB29-D33AE5B6773A}" type="presOf" srcId="{FC4D10A6-8396-43B1-9B5C-8E9049498D6F}" destId="{748A39FF-8F0F-493A-A951-C2E14C317366}" srcOrd="0" destOrd="0" presId="urn:microsoft.com/office/officeart/2009/3/layout/DescendingProcess"/>
    <dgm:cxn modelId="{552FE1D7-475A-4633-8487-9B74E83D734E}" srcId="{469B36F9-D9F6-4803-A278-0D2C1B7C9EB8}" destId="{F1BD7FBF-EA42-4F74-8CDB-F14504152166}" srcOrd="2" destOrd="0" parTransId="{147CC1AA-4C13-45A0-8AF2-8CD3130D8237}" sibTransId="{9CE35388-8269-4CD2-B3FF-BF605A258FFC}"/>
    <dgm:cxn modelId="{46EF8DEF-7C6E-4626-A6BF-BD6C4A38322D}" type="presOf" srcId="{9CE35388-8269-4CD2-B3FF-BF605A258FFC}" destId="{A2B08941-1707-41C1-B033-110C026E3AEC}" srcOrd="0" destOrd="0" presId="urn:microsoft.com/office/officeart/2009/3/layout/DescendingProcess"/>
    <dgm:cxn modelId="{BC96A7DC-8858-4364-9279-8FC5D940AD3C}" type="presOf" srcId="{469B36F9-D9F6-4803-A278-0D2C1B7C9EB8}" destId="{89FFD952-5D48-406F-9751-936E147DCE69}" srcOrd="0" destOrd="0" presId="urn:microsoft.com/office/officeart/2009/3/layout/DescendingProcess"/>
    <dgm:cxn modelId="{F3B903C3-A0E0-46A2-B4DF-AAE1AE1FC04C}" srcId="{469B36F9-D9F6-4803-A278-0D2C1B7C9EB8}" destId="{7D0747DC-51BC-48FD-86E5-243D4085A7DB}" srcOrd="3" destOrd="0" parTransId="{FCD9EF83-55D9-4C36-ACF5-60DAC13E0E57}" sibTransId="{A3F8FA3D-6E20-410D-B3A0-9A0D5BDCC128}"/>
    <dgm:cxn modelId="{E69D638F-9EA5-4454-B40B-997716CEAEF5}" type="presOf" srcId="{A3F8FA3D-6E20-410D-B3A0-9A0D5BDCC128}" destId="{DAA08BAA-F786-4005-94A8-6B2393682BAF}" srcOrd="0" destOrd="0" presId="urn:microsoft.com/office/officeart/2009/3/layout/DescendingProcess"/>
    <dgm:cxn modelId="{FEFA5C27-C82F-4309-A16C-F80B15EE2AA4}" type="presOf" srcId="{823606CC-0225-401E-AA12-285AE01EC18C}" destId="{85F484E4-174B-4698-8849-1796B1C8CFD2}" srcOrd="0" destOrd="0" presId="urn:microsoft.com/office/officeart/2009/3/layout/DescendingProcess"/>
    <dgm:cxn modelId="{4B5BC105-238E-4B4B-AE0D-A91A053FB71E}" type="presOf" srcId="{5D6DCF74-49A3-407A-9CF4-AF327B6FC563}" destId="{32A71DD1-4275-445C-BCF7-3DF75E3B78A2}" srcOrd="0" destOrd="0" presId="urn:microsoft.com/office/officeart/2009/3/layout/DescendingProcess"/>
    <dgm:cxn modelId="{C92D4B65-A2CA-448C-84D8-42CDF491F5AE}" srcId="{469B36F9-D9F6-4803-A278-0D2C1B7C9EB8}" destId="{5D6DCF74-49A3-407A-9CF4-AF327B6FC563}" srcOrd="1" destOrd="0" parTransId="{9200E5AD-CAF2-4101-ACCB-8A58E734DF42}" sibTransId="{823606CC-0225-401E-AA12-285AE01EC18C}"/>
    <dgm:cxn modelId="{8FE80FBD-B270-45A1-A582-1420241CB311}" srcId="{469B36F9-D9F6-4803-A278-0D2C1B7C9EB8}" destId="{8CAA7562-EF66-4F7F-A49D-45A9D21B08C8}" srcOrd="4" destOrd="0" parTransId="{AB5970CD-56AE-41C6-B0F8-4518004E3DC8}" sibTransId="{FB32BA70-D311-4A64-9F96-4096BCE138B9}"/>
    <dgm:cxn modelId="{939444E9-961A-4E2D-9898-8F7D19F555E0}" type="presOf" srcId="{F1BD7FBF-EA42-4F74-8CDB-F14504152166}" destId="{891C2487-BA1A-48EC-8484-FD0A3A07B078}" srcOrd="0" destOrd="0" presId="urn:microsoft.com/office/officeart/2009/3/layout/DescendingProcess"/>
    <dgm:cxn modelId="{7CE1B68E-2CEB-437D-91BE-D90F614897CE}" srcId="{469B36F9-D9F6-4803-A278-0D2C1B7C9EB8}" destId="{FC4D10A6-8396-43B1-9B5C-8E9049498D6F}" srcOrd="0" destOrd="0" parTransId="{62C5338D-8075-4D1C-A633-742CFC2A025A}" sibTransId="{87061F11-742C-483C-9B39-C78C73D87EDC}"/>
    <dgm:cxn modelId="{4BD5244C-BBDB-4DA7-A0AB-5D85780E649B}" type="presOf" srcId="{8CAA7562-EF66-4F7F-A49D-45A9D21B08C8}" destId="{AC98FB7C-C27E-4964-8791-952B8BFEAC56}" srcOrd="0" destOrd="0" presId="urn:microsoft.com/office/officeart/2009/3/layout/DescendingProcess"/>
    <dgm:cxn modelId="{25138FAB-1D40-4646-8906-F4477A87B400}" type="presParOf" srcId="{89FFD952-5D48-406F-9751-936E147DCE69}" destId="{BB91FA59-AC6C-46DE-93C9-1D76FB47CA06}" srcOrd="0" destOrd="0" presId="urn:microsoft.com/office/officeart/2009/3/layout/DescendingProcess"/>
    <dgm:cxn modelId="{FD4B16EB-D3DB-4FE9-BFBC-2A44B2521CAA}" type="presParOf" srcId="{89FFD952-5D48-406F-9751-936E147DCE69}" destId="{748A39FF-8F0F-493A-A951-C2E14C317366}" srcOrd="1" destOrd="0" presId="urn:microsoft.com/office/officeart/2009/3/layout/DescendingProcess"/>
    <dgm:cxn modelId="{2E694A0B-FA27-48E9-8600-E04F533B8FF3}" type="presParOf" srcId="{89FFD952-5D48-406F-9751-936E147DCE69}" destId="{32A71DD1-4275-445C-BCF7-3DF75E3B78A2}" srcOrd="2" destOrd="0" presId="urn:microsoft.com/office/officeart/2009/3/layout/DescendingProcess"/>
    <dgm:cxn modelId="{A6F8D171-7469-40DA-8304-08D97BA54F48}" type="presParOf" srcId="{89FFD952-5D48-406F-9751-936E147DCE69}" destId="{22685322-36B3-4F9E-8150-2FA28821E72B}" srcOrd="3" destOrd="0" presId="urn:microsoft.com/office/officeart/2009/3/layout/DescendingProcess"/>
    <dgm:cxn modelId="{277FE16F-DD07-49D3-9F04-54804FF646E7}" type="presParOf" srcId="{22685322-36B3-4F9E-8150-2FA28821E72B}" destId="{85F484E4-174B-4698-8849-1796B1C8CFD2}" srcOrd="0" destOrd="0" presId="urn:microsoft.com/office/officeart/2009/3/layout/DescendingProcess"/>
    <dgm:cxn modelId="{B51046A1-F75E-46EA-80FC-B78674743C00}" type="presParOf" srcId="{89FFD952-5D48-406F-9751-936E147DCE69}" destId="{891C2487-BA1A-48EC-8484-FD0A3A07B078}" srcOrd="4" destOrd="0" presId="urn:microsoft.com/office/officeart/2009/3/layout/DescendingProcess"/>
    <dgm:cxn modelId="{0F78295B-976A-44F6-84DD-C4519CC238DF}" type="presParOf" srcId="{89FFD952-5D48-406F-9751-936E147DCE69}" destId="{606508F3-BD0E-4C24-A1CA-443923902C99}" srcOrd="5" destOrd="0" presId="urn:microsoft.com/office/officeart/2009/3/layout/DescendingProcess"/>
    <dgm:cxn modelId="{A90D1108-F09E-4D0C-A8BC-669B50B6EE2C}" type="presParOf" srcId="{606508F3-BD0E-4C24-A1CA-443923902C99}" destId="{A2B08941-1707-41C1-B033-110C026E3AEC}" srcOrd="0" destOrd="0" presId="urn:microsoft.com/office/officeart/2009/3/layout/DescendingProcess"/>
    <dgm:cxn modelId="{C0A50F67-AD92-4841-BF2C-734EF2545753}" type="presParOf" srcId="{89FFD952-5D48-406F-9751-936E147DCE69}" destId="{FE621B97-43D9-44F2-A6C4-E81D744AC5B8}" srcOrd="6" destOrd="0" presId="urn:microsoft.com/office/officeart/2009/3/layout/DescendingProcess"/>
    <dgm:cxn modelId="{F5947ACE-6FD1-4D2A-AC31-74079210CD87}" type="presParOf" srcId="{89FFD952-5D48-406F-9751-936E147DCE69}" destId="{3EF3703B-8B88-4AB8-AD9A-DE2B9462B382}" srcOrd="7" destOrd="0" presId="urn:microsoft.com/office/officeart/2009/3/layout/DescendingProcess"/>
    <dgm:cxn modelId="{6E7F3A4B-122E-48F5-A8E8-130F79510815}" type="presParOf" srcId="{3EF3703B-8B88-4AB8-AD9A-DE2B9462B382}" destId="{DAA08BAA-F786-4005-94A8-6B2393682BAF}" srcOrd="0" destOrd="0" presId="urn:microsoft.com/office/officeart/2009/3/layout/DescendingProcess"/>
    <dgm:cxn modelId="{66F16DA0-3B9B-4A12-BCE5-52CD2F9BA4E8}" type="presParOf" srcId="{89FFD952-5D48-406F-9751-936E147DCE69}" destId="{AC98FB7C-C27E-4964-8791-952B8BFEAC56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89701D-30B5-4404-A9C9-71D1923FF142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ABDA807-1A48-422C-9E79-4EC50A1C7822}">
      <dgm:prSet phldrT="[Текст]" custT="1"/>
      <dgm:spPr/>
      <dgm:t>
        <a:bodyPr/>
        <a:lstStyle/>
        <a:p>
          <a:r>
            <a:rPr lang="ru-RU" sz="2400" b="1" i="1">
              <a:solidFill>
                <a:srgbClr val="00682F"/>
              </a:solidFill>
            </a:rPr>
            <a:t>Практична значущість нових знань для життя</a:t>
          </a:r>
          <a:endParaRPr lang="ru-RU" sz="2400" b="1" i="1" dirty="0">
            <a:solidFill>
              <a:srgbClr val="00682F"/>
            </a:solidFill>
          </a:endParaRPr>
        </a:p>
      </dgm:t>
    </dgm:pt>
    <dgm:pt modelId="{D20E68EA-28C5-4136-AAAD-BA4B10D44970}" type="parTrans" cxnId="{267D438E-B70E-4207-8378-05B713DE5A6F}">
      <dgm:prSet/>
      <dgm:spPr/>
      <dgm:t>
        <a:bodyPr/>
        <a:lstStyle/>
        <a:p>
          <a:endParaRPr lang="ru-RU" sz="2400" b="1" i="1">
            <a:solidFill>
              <a:srgbClr val="00682F"/>
            </a:solidFill>
          </a:endParaRPr>
        </a:p>
      </dgm:t>
    </dgm:pt>
    <dgm:pt modelId="{20EAAC95-9DAB-4DEC-95D4-89DD8C92C832}" type="sibTrans" cxnId="{267D438E-B70E-4207-8378-05B713DE5A6F}">
      <dgm:prSet/>
      <dgm:spPr/>
      <dgm:t>
        <a:bodyPr/>
        <a:lstStyle/>
        <a:p>
          <a:endParaRPr lang="ru-RU" sz="2400" b="1" i="1">
            <a:solidFill>
              <a:srgbClr val="00682F"/>
            </a:solidFill>
          </a:endParaRPr>
        </a:p>
      </dgm:t>
    </dgm:pt>
    <dgm:pt modelId="{04B774B2-B816-4CCB-86AD-E44DCBF95902}">
      <dgm:prSet phldrT="[Текст]" custT="1"/>
      <dgm:spPr/>
      <dgm:t>
        <a:bodyPr/>
        <a:lstStyle/>
        <a:p>
          <a:r>
            <a:rPr lang="ru-RU" sz="2400" b="1" i="1" dirty="0" err="1">
              <a:solidFill>
                <a:srgbClr val="00682F"/>
              </a:solidFill>
            </a:rPr>
            <a:t>Оцінка</a:t>
          </a:r>
          <a:r>
            <a:rPr lang="ru-RU" sz="2400" b="1" i="1" dirty="0">
              <a:solidFill>
                <a:srgbClr val="00682F"/>
              </a:solidFill>
            </a:rPr>
            <a:t> та </a:t>
          </a:r>
          <a:r>
            <a:rPr lang="ru-RU" sz="2400" b="1" i="1" dirty="0" err="1">
              <a:solidFill>
                <a:srgbClr val="00682F"/>
              </a:solidFill>
            </a:rPr>
            <a:t>самооцінка</a:t>
          </a:r>
          <a:r>
            <a:rPr lang="ru-RU" sz="2400" b="1" i="1" dirty="0">
              <a:solidFill>
                <a:srgbClr val="00682F"/>
              </a:solidFill>
            </a:rPr>
            <a:t> </a:t>
          </a:r>
          <a:r>
            <a:rPr lang="ru-RU" sz="2400" b="1" i="1" dirty="0" err="1">
              <a:solidFill>
                <a:srgbClr val="00682F"/>
              </a:solidFill>
            </a:rPr>
            <a:t>виконання</a:t>
          </a:r>
          <a:r>
            <a:rPr lang="ru-RU" sz="2400" b="1" i="1" dirty="0">
              <a:solidFill>
                <a:srgbClr val="00682F"/>
              </a:solidFill>
            </a:rPr>
            <a:t> </a:t>
          </a:r>
          <a:r>
            <a:rPr lang="ru-RU" sz="2400" b="1" i="1" dirty="0" err="1">
              <a:solidFill>
                <a:srgbClr val="00682F"/>
              </a:solidFill>
            </a:rPr>
            <a:t>різних</a:t>
          </a:r>
          <a:r>
            <a:rPr lang="ru-RU" sz="2400" b="1" i="1" dirty="0">
              <a:solidFill>
                <a:srgbClr val="00682F"/>
              </a:solidFill>
            </a:rPr>
            <a:t> </a:t>
          </a:r>
          <a:r>
            <a:rPr lang="ru-RU" sz="2400" b="1" i="1" dirty="0" err="1">
              <a:solidFill>
                <a:srgbClr val="00682F"/>
              </a:solidFill>
            </a:rPr>
            <a:t>видів</a:t>
          </a:r>
          <a:r>
            <a:rPr lang="ru-RU" sz="2400" b="1" i="1" dirty="0">
              <a:solidFill>
                <a:srgbClr val="00682F"/>
              </a:solidFill>
            </a:rPr>
            <a:t> </a:t>
          </a:r>
          <a:r>
            <a:rPr lang="ru-RU" sz="2400" b="1" i="1" dirty="0" err="1">
              <a:solidFill>
                <a:srgbClr val="00682F"/>
              </a:solidFill>
            </a:rPr>
            <a:t>діяльності</a:t>
          </a:r>
          <a:endParaRPr lang="ru-RU" sz="2400" b="1" i="1" dirty="0">
            <a:solidFill>
              <a:srgbClr val="00682F"/>
            </a:solidFill>
          </a:endParaRPr>
        </a:p>
      </dgm:t>
    </dgm:pt>
    <dgm:pt modelId="{5680553E-70BB-4B9D-9E27-29F3A2F2B522}" type="parTrans" cxnId="{FFFA91A2-24B6-45E9-90F1-3138921863C7}">
      <dgm:prSet/>
      <dgm:spPr/>
      <dgm:t>
        <a:bodyPr/>
        <a:lstStyle/>
        <a:p>
          <a:endParaRPr lang="ru-RU" sz="2400" b="1" i="1">
            <a:solidFill>
              <a:srgbClr val="00682F"/>
            </a:solidFill>
          </a:endParaRPr>
        </a:p>
      </dgm:t>
    </dgm:pt>
    <dgm:pt modelId="{D75932EC-C4B7-49A7-A1A5-AB2DC4481328}" type="sibTrans" cxnId="{FFFA91A2-24B6-45E9-90F1-3138921863C7}">
      <dgm:prSet/>
      <dgm:spPr/>
      <dgm:t>
        <a:bodyPr/>
        <a:lstStyle/>
        <a:p>
          <a:endParaRPr lang="ru-RU" sz="2400" b="1" i="1">
            <a:solidFill>
              <a:srgbClr val="00682F"/>
            </a:solidFill>
          </a:endParaRPr>
        </a:p>
      </dgm:t>
    </dgm:pt>
    <dgm:pt modelId="{733C26BE-D651-4BEE-B873-2FC8463C2C04}">
      <dgm:prSet phldrT="[Текст]" custT="1"/>
      <dgm:spPr/>
      <dgm:t>
        <a:bodyPr/>
        <a:lstStyle/>
        <a:p>
          <a:r>
            <a:rPr lang="ru-RU" sz="2400" b="1" i="1" dirty="0" err="1">
              <a:solidFill>
                <a:srgbClr val="00682F"/>
              </a:solidFill>
            </a:rPr>
            <a:t>Створення</a:t>
          </a:r>
          <a:r>
            <a:rPr lang="ru-RU" sz="2400" b="1" i="1" dirty="0">
              <a:solidFill>
                <a:srgbClr val="00682F"/>
              </a:solidFill>
            </a:rPr>
            <a:t> </a:t>
          </a:r>
          <a:r>
            <a:rPr lang="ru-RU" sz="2400" b="1" i="1" dirty="0" err="1">
              <a:solidFill>
                <a:srgbClr val="00682F"/>
              </a:solidFill>
            </a:rPr>
            <a:t>ситуації</a:t>
          </a:r>
          <a:r>
            <a:rPr lang="ru-RU" sz="2400" b="1" i="1" dirty="0">
              <a:solidFill>
                <a:srgbClr val="00682F"/>
              </a:solidFill>
            </a:rPr>
            <a:t> </a:t>
          </a:r>
          <a:r>
            <a:rPr lang="ru-RU" sz="2400" b="1" i="1" dirty="0" err="1">
              <a:solidFill>
                <a:srgbClr val="00682F"/>
              </a:solidFill>
            </a:rPr>
            <a:t>успіху</a:t>
          </a:r>
          <a:endParaRPr lang="ru-RU" sz="2400" b="1" i="1" dirty="0">
            <a:solidFill>
              <a:srgbClr val="00682F"/>
            </a:solidFill>
          </a:endParaRPr>
        </a:p>
      </dgm:t>
    </dgm:pt>
    <dgm:pt modelId="{C04A97E1-9443-44A6-A142-D43F97003553}" type="parTrans" cxnId="{0921A3E5-E2FA-429D-83C2-EE75E6D89EFE}">
      <dgm:prSet/>
      <dgm:spPr/>
      <dgm:t>
        <a:bodyPr/>
        <a:lstStyle/>
        <a:p>
          <a:endParaRPr lang="ru-RU" sz="2400" b="1" i="1">
            <a:solidFill>
              <a:srgbClr val="00682F"/>
            </a:solidFill>
          </a:endParaRPr>
        </a:p>
      </dgm:t>
    </dgm:pt>
    <dgm:pt modelId="{C813AA5E-558B-4C8F-9F4C-AACAB3619C38}" type="sibTrans" cxnId="{0921A3E5-E2FA-429D-83C2-EE75E6D89EFE}">
      <dgm:prSet/>
      <dgm:spPr/>
      <dgm:t>
        <a:bodyPr/>
        <a:lstStyle/>
        <a:p>
          <a:endParaRPr lang="ru-RU" sz="2400" b="1" i="1">
            <a:solidFill>
              <a:srgbClr val="00682F"/>
            </a:solidFill>
          </a:endParaRPr>
        </a:p>
      </dgm:t>
    </dgm:pt>
    <dgm:pt modelId="{0D11C8A5-AF78-496A-BDD9-8DA92CA6DAF7}">
      <dgm:prSet phldrT="[Текст]" custT="1"/>
      <dgm:spPr/>
      <dgm:t>
        <a:bodyPr/>
        <a:lstStyle/>
        <a:p>
          <a:r>
            <a:rPr lang="ru-RU" sz="2400" b="1" i="1" dirty="0" err="1">
              <a:solidFill>
                <a:srgbClr val="00682F"/>
              </a:solidFill>
            </a:rPr>
            <a:t>Суперечливість</a:t>
          </a:r>
          <a:r>
            <a:rPr lang="ru-RU" sz="2400" b="1" i="1" dirty="0">
              <a:solidFill>
                <a:srgbClr val="00682F"/>
              </a:solidFill>
            </a:rPr>
            <a:t> </a:t>
          </a:r>
          <a:r>
            <a:rPr lang="ru-RU" sz="2400" b="1" i="1" dirty="0" err="1">
              <a:solidFill>
                <a:srgbClr val="00682F"/>
              </a:solidFill>
            </a:rPr>
            <a:t>матеріалу</a:t>
          </a:r>
          <a:endParaRPr lang="ru-RU" sz="2400" b="1" i="1" dirty="0">
            <a:solidFill>
              <a:srgbClr val="00682F"/>
            </a:solidFill>
          </a:endParaRPr>
        </a:p>
      </dgm:t>
    </dgm:pt>
    <dgm:pt modelId="{BE329703-BE04-4867-B0FF-0383E0DE3205}" type="parTrans" cxnId="{FA2B27ED-4CA8-46F1-96F3-C08A42E772E7}">
      <dgm:prSet/>
      <dgm:spPr/>
      <dgm:t>
        <a:bodyPr/>
        <a:lstStyle/>
        <a:p>
          <a:endParaRPr lang="ru-RU" sz="2400" b="1" i="1">
            <a:solidFill>
              <a:srgbClr val="00682F"/>
            </a:solidFill>
          </a:endParaRPr>
        </a:p>
      </dgm:t>
    </dgm:pt>
    <dgm:pt modelId="{BB762568-EBC5-4005-A3FF-2C03BF81F59A}" type="sibTrans" cxnId="{FA2B27ED-4CA8-46F1-96F3-C08A42E772E7}">
      <dgm:prSet/>
      <dgm:spPr/>
      <dgm:t>
        <a:bodyPr/>
        <a:lstStyle/>
        <a:p>
          <a:endParaRPr lang="ru-RU" sz="2400" b="1" i="1">
            <a:solidFill>
              <a:srgbClr val="00682F"/>
            </a:solidFill>
          </a:endParaRPr>
        </a:p>
      </dgm:t>
    </dgm:pt>
    <dgm:pt modelId="{53A0813E-7709-4667-AF08-3652887F1ADB}">
      <dgm:prSet phldrT="[Текст]" custT="1"/>
      <dgm:spPr/>
      <dgm:t>
        <a:bodyPr/>
        <a:lstStyle/>
        <a:p>
          <a:r>
            <a:rPr lang="ru-RU" sz="2400" b="1" i="1" dirty="0" err="1">
              <a:solidFill>
                <a:srgbClr val="00682F"/>
              </a:solidFill>
            </a:rPr>
            <a:t>Використання</a:t>
          </a:r>
          <a:r>
            <a:rPr lang="ru-RU" sz="2400" b="1" i="1" dirty="0">
              <a:solidFill>
                <a:srgbClr val="00682F"/>
              </a:solidFill>
            </a:rPr>
            <a:t> </a:t>
          </a:r>
          <a:r>
            <a:rPr lang="ru-RU" sz="2400" b="1" i="1" dirty="0" err="1">
              <a:solidFill>
                <a:srgbClr val="00682F"/>
              </a:solidFill>
            </a:rPr>
            <a:t>ігрових</a:t>
          </a:r>
          <a:r>
            <a:rPr lang="ru-RU" sz="2400" b="1" i="1" dirty="0">
              <a:solidFill>
                <a:srgbClr val="00682F"/>
              </a:solidFill>
            </a:rPr>
            <a:t> </a:t>
          </a:r>
          <a:r>
            <a:rPr lang="ru-RU" sz="2400" b="1" i="1" dirty="0" err="1">
              <a:solidFill>
                <a:srgbClr val="00682F"/>
              </a:solidFill>
            </a:rPr>
            <a:t>моментів</a:t>
          </a:r>
          <a:endParaRPr lang="ru-RU" sz="2400" b="1" i="1" dirty="0">
            <a:solidFill>
              <a:srgbClr val="00682F"/>
            </a:solidFill>
          </a:endParaRPr>
        </a:p>
      </dgm:t>
    </dgm:pt>
    <dgm:pt modelId="{253EFCAF-D450-4636-829B-CE2DA1AB7DF8}" type="parTrans" cxnId="{53C893DC-9167-485E-B68C-D43D9B4622EC}">
      <dgm:prSet/>
      <dgm:spPr/>
      <dgm:t>
        <a:bodyPr/>
        <a:lstStyle/>
        <a:p>
          <a:endParaRPr lang="ru-RU" sz="2400" b="1" i="1">
            <a:solidFill>
              <a:srgbClr val="00682F"/>
            </a:solidFill>
          </a:endParaRPr>
        </a:p>
      </dgm:t>
    </dgm:pt>
    <dgm:pt modelId="{2D14BEB1-FED4-4783-A4B9-26EA7E82CA22}" type="sibTrans" cxnId="{53C893DC-9167-485E-B68C-D43D9B4622EC}">
      <dgm:prSet/>
      <dgm:spPr/>
      <dgm:t>
        <a:bodyPr/>
        <a:lstStyle/>
        <a:p>
          <a:endParaRPr lang="ru-RU" sz="2400" b="1" i="1">
            <a:solidFill>
              <a:srgbClr val="00682F"/>
            </a:solidFill>
          </a:endParaRPr>
        </a:p>
      </dgm:t>
    </dgm:pt>
    <dgm:pt modelId="{18A37E46-6471-4495-A6AF-85173DA50D98}">
      <dgm:prSet phldrT="[Текст]" custT="1"/>
      <dgm:spPr/>
      <dgm:t>
        <a:bodyPr/>
        <a:lstStyle/>
        <a:p>
          <a:r>
            <a:rPr lang="ru-RU" sz="2400" b="1" i="1" dirty="0">
              <a:solidFill>
                <a:srgbClr val="00682F"/>
              </a:solidFill>
            </a:rPr>
            <a:t>Робота в парах </a:t>
          </a:r>
          <a:r>
            <a:rPr lang="ru-RU" sz="2400" b="1" i="1" dirty="0" err="1">
              <a:solidFill>
                <a:srgbClr val="00682F"/>
              </a:solidFill>
            </a:rPr>
            <a:t>або</a:t>
          </a:r>
          <a:r>
            <a:rPr lang="ru-RU" sz="2400" b="1" i="1" dirty="0">
              <a:solidFill>
                <a:srgbClr val="00682F"/>
              </a:solidFill>
            </a:rPr>
            <a:t> </a:t>
          </a:r>
          <a:r>
            <a:rPr lang="ru-RU" sz="2400" b="1" i="1" dirty="0" err="1">
              <a:solidFill>
                <a:srgbClr val="00682F"/>
              </a:solidFill>
            </a:rPr>
            <a:t>підгрупах</a:t>
          </a:r>
          <a:endParaRPr lang="ru-RU" sz="2400" b="1" i="1" dirty="0">
            <a:solidFill>
              <a:srgbClr val="00682F"/>
            </a:solidFill>
          </a:endParaRPr>
        </a:p>
      </dgm:t>
    </dgm:pt>
    <dgm:pt modelId="{9C3E600C-58BC-4D15-98F9-03BA4017759D}" type="parTrans" cxnId="{D030C288-0E31-4574-8CBA-3EBC0341BBB6}">
      <dgm:prSet/>
      <dgm:spPr/>
      <dgm:t>
        <a:bodyPr/>
        <a:lstStyle/>
        <a:p>
          <a:endParaRPr lang="ru-RU" sz="2400" b="1" i="1">
            <a:solidFill>
              <a:srgbClr val="00682F"/>
            </a:solidFill>
          </a:endParaRPr>
        </a:p>
      </dgm:t>
    </dgm:pt>
    <dgm:pt modelId="{548236BB-5996-436F-84A4-7BFEC38B135B}" type="sibTrans" cxnId="{D030C288-0E31-4574-8CBA-3EBC0341BBB6}">
      <dgm:prSet/>
      <dgm:spPr/>
      <dgm:t>
        <a:bodyPr/>
        <a:lstStyle/>
        <a:p>
          <a:endParaRPr lang="ru-RU" sz="2400" b="1" i="1">
            <a:solidFill>
              <a:srgbClr val="00682F"/>
            </a:solidFill>
          </a:endParaRPr>
        </a:p>
      </dgm:t>
    </dgm:pt>
    <dgm:pt modelId="{1B81C0C9-4DC4-4763-A7D7-875799CB8145}">
      <dgm:prSet phldrT="[Текст]" custT="1"/>
      <dgm:spPr/>
      <dgm:t>
        <a:bodyPr/>
        <a:lstStyle/>
        <a:p>
          <a:r>
            <a:rPr lang="ru-RU" sz="2400" b="1" i="1" dirty="0" err="1">
              <a:solidFill>
                <a:srgbClr val="00682F"/>
              </a:solidFill>
            </a:rPr>
            <a:t>Гумористичні</a:t>
          </a:r>
          <a:r>
            <a:rPr lang="ru-RU" sz="2400" b="1" i="1" dirty="0">
              <a:solidFill>
                <a:srgbClr val="00682F"/>
              </a:solidFill>
            </a:rPr>
            <a:t> </a:t>
          </a:r>
          <a:r>
            <a:rPr lang="ru-RU" sz="2400" b="1" i="1" dirty="0" err="1">
              <a:solidFill>
                <a:srgbClr val="00682F"/>
              </a:solidFill>
            </a:rPr>
            <a:t>відступи</a:t>
          </a:r>
          <a:endParaRPr lang="ru-RU" sz="2400" b="1" i="1" dirty="0">
            <a:solidFill>
              <a:srgbClr val="00682F"/>
            </a:solidFill>
          </a:endParaRPr>
        </a:p>
      </dgm:t>
    </dgm:pt>
    <dgm:pt modelId="{CBF4E0B0-703C-4422-A08C-586195601A2E}" type="parTrans" cxnId="{60DD6F57-238A-4738-982E-3AB29FD1A483}">
      <dgm:prSet/>
      <dgm:spPr/>
      <dgm:t>
        <a:bodyPr/>
        <a:lstStyle/>
        <a:p>
          <a:endParaRPr lang="ru-RU" sz="2400" b="1" i="1">
            <a:solidFill>
              <a:srgbClr val="00682F"/>
            </a:solidFill>
          </a:endParaRPr>
        </a:p>
      </dgm:t>
    </dgm:pt>
    <dgm:pt modelId="{7240B344-72EB-4910-B947-A818AC2CD656}" type="sibTrans" cxnId="{60DD6F57-238A-4738-982E-3AB29FD1A483}">
      <dgm:prSet/>
      <dgm:spPr/>
      <dgm:t>
        <a:bodyPr/>
        <a:lstStyle/>
        <a:p>
          <a:endParaRPr lang="ru-RU" sz="2400" b="1" i="1">
            <a:solidFill>
              <a:srgbClr val="00682F"/>
            </a:solidFill>
          </a:endParaRPr>
        </a:p>
      </dgm:t>
    </dgm:pt>
    <dgm:pt modelId="{CF5E4F7D-348E-40EE-BC2D-3FC37F569DA1}">
      <dgm:prSet phldrT="[Текст]" custT="1"/>
      <dgm:spPr/>
      <dgm:t>
        <a:bodyPr/>
        <a:lstStyle/>
        <a:p>
          <a:r>
            <a:rPr lang="uk-UA" sz="2400" b="1" i="1" kern="1200" dirty="0">
              <a:solidFill>
                <a:srgbClr val="00682F"/>
              </a:solidFill>
              <a:latin typeface="Calibri"/>
              <a:ea typeface="+mn-ea"/>
              <a:cs typeface="+mn-cs"/>
            </a:rPr>
            <a:t>Чергування різних видів діяльності </a:t>
          </a:r>
          <a:endParaRPr lang="ru-RU" sz="2400" b="1" i="1" kern="1200" dirty="0">
            <a:solidFill>
              <a:srgbClr val="00682F"/>
            </a:solidFill>
            <a:latin typeface="Calibri"/>
            <a:ea typeface="+mn-ea"/>
            <a:cs typeface="+mn-cs"/>
          </a:endParaRPr>
        </a:p>
      </dgm:t>
    </dgm:pt>
    <dgm:pt modelId="{5F31FCF0-5CC9-48A4-906D-1BEF13234D96}" type="parTrans" cxnId="{B023BDDD-FD9B-4DB2-A6EB-F8A5F054A35F}">
      <dgm:prSet/>
      <dgm:spPr/>
    </dgm:pt>
    <dgm:pt modelId="{49982513-8F2E-49AF-82A7-D5C2DCBC8D21}" type="sibTrans" cxnId="{B023BDDD-FD9B-4DB2-A6EB-F8A5F054A35F}">
      <dgm:prSet/>
      <dgm:spPr/>
    </dgm:pt>
    <dgm:pt modelId="{54E09E5C-E1B6-4611-AD32-85C71DE11E85}">
      <dgm:prSet phldrT="[Текст]" custT="1"/>
      <dgm:spPr/>
      <dgm:t>
        <a:bodyPr/>
        <a:lstStyle/>
        <a:p>
          <a:r>
            <a:rPr lang="ru-RU" sz="2400" b="1" i="1" kern="1200" dirty="0" err="1">
              <a:solidFill>
                <a:srgbClr val="00682F"/>
              </a:solidFill>
              <a:latin typeface="Calibri"/>
              <a:ea typeface="+mn-ea"/>
              <a:cs typeface="+mn-cs"/>
            </a:rPr>
            <a:t>Поважне</a:t>
          </a:r>
          <a:r>
            <a:rPr lang="ru-RU" sz="2400" b="1" i="1" kern="1200" dirty="0">
              <a:solidFill>
                <a:srgbClr val="00682F"/>
              </a:solidFill>
              <a:latin typeface="Calibri"/>
              <a:ea typeface="+mn-ea"/>
              <a:cs typeface="+mn-cs"/>
            </a:rPr>
            <a:t> </a:t>
          </a:r>
          <a:r>
            <a:rPr lang="ru-RU" sz="2400" b="1" i="1" kern="1200" dirty="0" err="1">
              <a:solidFill>
                <a:srgbClr val="00682F"/>
              </a:solidFill>
              <a:latin typeface="Calibri"/>
              <a:ea typeface="+mn-ea"/>
              <a:cs typeface="+mn-cs"/>
            </a:rPr>
            <a:t>ставлення</a:t>
          </a:r>
          <a:r>
            <a:rPr lang="ru-RU" sz="2400" b="1" i="1" kern="1200" dirty="0">
              <a:solidFill>
                <a:srgbClr val="00682F"/>
              </a:solidFill>
              <a:latin typeface="Calibri"/>
              <a:ea typeface="+mn-ea"/>
              <a:cs typeface="+mn-cs"/>
            </a:rPr>
            <a:t> до </a:t>
          </a:r>
          <a:r>
            <a:rPr lang="ru-RU" sz="2400" b="1" i="1" kern="1200" dirty="0" err="1">
              <a:solidFill>
                <a:srgbClr val="00682F"/>
              </a:solidFill>
              <a:latin typeface="Calibri"/>
              <a:ea typeface="+mn-ea"/>
              <a:cs typeface="+mn-cs"/>
            </a:rPr>
            <a:t>особистості</a:t>
          </a:r>
          <a:r>
            <a:rPr lang="ru-RU" sz="2400" b="1" i="1" kern="1200" dirty="0">
              <a:solidFill>
                <a:srgbClr val="00682F"/>
              </a:solidFill>
              <a:latin typeface="Calibri"/>
              <a:ea typeface="+mn-ea"/>
              <a:cs typeface="+mn-cs"/>
            </a:rPr>
            <a:t> </a:t>
          </a:r>
        </a:p>
      </dgm:t>
    </dgm:pt>
    <dgm:pt modelId="{22AC0C71-B63C-4163-8C9E-B79EA7B7B5FA}" type="parTrans" cxnId="{C336277C-C85B-481A-BD6F-3E2059308BF2}">
      <dgm:prSet/>
      <dgm:spPr/>
    </dgm:pt>
    <dgm:pt modelId="{188F2E9A-01E8-42B9-9D74-0392604D06C1}" type="sibTrans" cxnId="{C336277C-C85B-481A-BD6F-3E2059308BF2}">
      <dgm:prSet/>
      <dgm:spPr/>
    </dgm:pt>
    <dgm:pt modelId="{0C8C384E-0C46-48E2-BA3A-AE75B4C26EA2}" type="pres">
      <dgm:prSet presAssocID="{4C89701D-30B5-4404-A9C9-71D1923FF14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8BCDED-BCC6-4DBA-8E2A-9CD2169A3A4D}" type="pres">
      <dgm:prSet presAssocID="{0ABDA807-1A48-422C-9E79-4EC50A1C7822}" presName="parentLin" presStyleCnt="0"/>
      <dgm:spPr/>
    </dgm:pt>
    <dgm:pt modelId="{2571D223-805F-42EA-BE79-037D8E62FAFE}" type="pres">
      <dgm:prSet presAssocID="{0ABDA807-1A48-422C-9E79-4EC50A1C7822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64A4F854-6C16-4D9C-9C6C-989E745192FF}" type="pres">
      <dgm:prSet presAssocID="{0ABDA807-1A48-422C-9E79-4EC50A1C7822}" presName="parentText" presStyleLbl="node1" presStyleIdx="0" presStyleCnt="9" custScaleX="1317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AB5C16-D3D4-4B80-B885-4DDB212BBBFD}" type="pres">
      <dgm:prSet presAssocID="{0ABDA807-1A48-422C-9E79-4EC50A1C7822}" presName="negativeSpace" presStyleCnt="0"/>
      <dgm:spPr/>
    </dgm:pt>
    <dgm:pt modelId="{0896ABA9-F407-43B1-A8DF-E7477872BD28}" type="pres">
      <dgm:prSet presAssocID="{0ABDA807-1A48-422C-9E79-4EC50A1C7822}" presName="childText" presStyleLbl="conFgAcc1" presStyleIdx="0" presStyleCnt="9">
        <dgm:presLayoutVars>
          <dgm:bulletEnabled val="1"/>
        </dgm:presLayoutVars>
      </dgm:prSet>
      <dgm:spPr/>
    </dgm:pt>
    <dgm:pt modelId="{8BA57D18-2DAC-4E2F-B1E6-746C6B444D23}" type="pres">
      <dgm:prSet presAssocID="{20EAAC95-9DAB-4DEC-95D4-89DD8C92C832}" presName="spaceBetweenRectangles" presStyleCnt="0"/>
      <dgm:spPr/>
    </dgm:pt>
    <dgm:pt modelId="{6358B9B6-FE32-4791-8666-6AEFC7D7D55B}" type="pres">
      <dgm:prSet presAssocID="{0D11C8A5-AF78-496A-BDD9-8DA92CA6DAF7}" presName="parentLin" presStyleCnt="0"/>
      <dgm:spPr/>
    </dgm:pt>
    <dgm:pt modelId="{ABCCBAA5-EF08-4987-A4A8-326D0D8A2080}" type="pres">
      <dgm:prSet presAssocID="{0D11C8A5-AF78-496A-BDD9-8DA92CA6DAF7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F41D5C76-E24D-4D19-BDF3-F7662EF59464}" type="pres">
      <dgm:prSet presAssocID="{0D11C8A5-AF78-496A-BDD9-8DA92CA6DAF7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2A8F5-1213-4A22-8BDC-0B701EB06A8B}" type="pres">
      <dgm:prSet presAssocID="{0D11C8A5-AF78-496A-BDD9-8DA92CA6DAF7}" presName="negativeSpace" presStyleCnt="0"/>
      <dgm:spPr/>
    </dgm:pt>
    <dgm:pt modelId="{AD2C8556-147A-4FB5-BE26-B561CA1B7553}" type="pres">
      <dgm:prSet presAssocID="{0D11C8A5-AF78-496A-BDD9-8DA92CA6DAF7}" presName="childText" presStyleLbl="conFgAcc1" presStyleIdx="1" presStyleCnt="9">
        <dgm:presLayoutVars>
          <dgm:bulletEnabled val="1"/>
        </dgm:presLayoutVars>
      </dgm:prSet>
      <dgm:spPr/>
    </dgm:pt>
    <dgm:pt modelId="{31B9AA41-7122-4CBA-B988-2CFB783BAA05}" type="pres">
      <dgm:prSet presAssocID="{BB762568-EBC5-4005-A3FF-2C03BF81F59A}" presName="spaceBetweenRectangles" presStyleCnt="0"/>
      <dgm:spPr/>
    </dgm:pt>
    <dgm:pt modelId="{3E14282C-345F-4537-8EC5-5709AFF5A4D4}" type="pres">
      <dgm:prSet presAssocID="{04B774B2-B816-4CCB-86AD-E44DCBF95902}" presName="parentLin" presStyleCnt="0"/>
      <dgm:spPr/>
    </dgm:pt>
    <dgm:pt modelId="{00EEB771-E083-4224-8924-8DD047AB01F1}" type="pres">
      <dgm:prSet presAssocID="{04B774B2-B816-4CCB-86AD-E44DCBF95902}" presName="parentLeftMargin" presStyleLbl="node1" presStyleIdx="1" presStyleCnt="9"/>
      <dgm:spPr/>
      <dgm:t>
        <a:bodyPr/>
        <a:lstStyle/>
        <a:p>
          <a:endParaRPr lang="ru-RU"/>
        </a:p>
      </dgm:t>
    </dgm:pt>
    <dgm:pt modelId="{4EAB37B8-0FCB-4060-BACC-5C55AE247978}" type="pres">
      <dgm:prSet presAssocID="{04B774B2-B816-4CCB-86AD-E44DCBF95902}" presName="parentText" presStyleLbl="node1" presStyleIdx="2" presStyleCnt="9" custScaleX="1317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CF88E-46AD-44BB-A31B-67F15FEB3FD5}" type="pres">
      <dgm:prSet presAssocID="{04B774B2-B816-4CCB-86AD-E44DCBF95902}" presName="negativeSpace" presStyleCnt="0"/>
      <dgm:spPr/>
    </dgm:pt>
    <dgm:pt modelId="{AE7BF8B8-237A-456C-955B-F362D4FA61BF}" type="pres">
      <dgm:prSet presAssocID="{04B774B2-B816-4CCB-86AD-E44DCBF95902}" presName="childText" presStyleLbl="conFgAcc1" presStyleIdx="2" presStyleCnt="9">
        <dgm:presLayoutVars>
          <dgm:bulletEnabled val="1"/>
        </dgm:presLayoutVars>
      </dgm:prSet>
      <dgm:spPr/>
    </dgm:pt>
    <dgm:pt modelId="{61A6A17E-DA93-4F14-A08B-52FD7191FFC5}" type="pres">
      <dgm:prSet presAssocID="{D75932EC-C4B7-49A7-A1A5-AB2DC4481328}" presName="spaceBetweenRectangles" presStyleCnt="0"/>
      <dgm:spPr/>
    </dgm:pt>
    <dgm:pt modelId="{9F83F556-69DE-4FD4-82DF-70712C5A3238}" type="pres">
      <dgm:prSet presAssocID="{733C26BE-D651-4BEE-B873-2FC8463C2C04}" presName="parentLin" presStyleCnt="0"/>
      <dgm:spPr/>
    </dgm:pt>
    <dgm:pt modelId="{0F1C0134-F7AC-4F29-90F7-30CE7EB2446F}" type="pres">
      <dgm:prSet presAssocID="{733C26BE-D651-4BEE-B873-2FC8463C2C04}" presName="parentLeftMargin" presStyleLbl="node1" presStyleIdx="2" presStyleCnt="9"/>
      <dgm:spPr/>
      <dgm:t>
        <a:bodyPr/>
        <a:lstStyle/>
        <a:p>
          <a:endParaRPr lang="ru-RU"/>
        </a:p>
      </dgm:t>
    </dgm:pt>
    <dgm:pt modelId="{BBDAC910-F852-42BE-A618-4E3DD5A763F9}" type="pres">
      <dgm:prSet presAssocID="{733C26BE-D651-4BEE-B873-2FC8463C2C04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B8B9FE-A111-4E84-93AB-1FF3552E6E39}" type="pres">
      <dgm:prSet presAssocID="{733C26BE-D651-4BEE-B873-2FC8463C2C04}" presName="negativeSpace" presStyleCnt="0"/>
      <dgm:spPr/>
    </dgm:pt>
    <dgm:pt modelId="{2025D84F-F5DC-480C-9C9E-2A66BC3F999F}" type="pres">
      <dgm:prSet presAssocID="{733C26BE-D651-4BEE-B873-2FC8463C2C04}" presName="childText" presStyleLbl="conFgAcc1" presStyleIdx="3" presStyleCnt="9">
        <dgm:presLayoutVars>
          <dgm:bulletEnabled val="1"/>
        </dgm:presLayoutVars>
      </dgm:prSet>
      <dgm:spPr/>
    </dgm:pt>
    <dgm:pt modelId="{68755957-3DE6-434B-8EEC-8571E5FD60EB}" type="pres">
      <dgm:prSet presAssocID="{C813AA5E-558B-4C8F-9F4C-AACAB3619C38}" presName="spaceBetweenRectangles" presStyleCnt="0"/>
      <dgm:spPr/>
    </dgm:pt>
    <dgm:pt modelId="{C0F5AA3B-AD4D-456D-BA5E-854F82CED77B}" type="pres">
      <dgm:prSet presAssocID="{53A0813E-7709-4667-AF08-3652887F1ADB}" presName="parentLin" presStyleCnt="0"/>
      <dgm:spPr/>
    </dgm:pt>
    <dgm:pt modelId="{F4BBA2D3-8002-4E02-A514-F0853DDDC454}" type="pres">
      <dgm:prSet presAssocID="{53A0813E-7709-4667-AF08-3652887F1ADB}" presName="parentLeftMargin" presStyleLbl="node1" presStyleIdx="3" presStyleCnt="9"/>
      <dgm:spPr/>
      <dgm:t>
        <a:bodyPr/>
        <a:lstStyle/>
        <a:p>
          <a:endParaRPr lang="ru-RU"/>
        </a:p>
      </dgm:t>
    </dgm:pt>
    <dgm:pt modelId="{7DDF1C0B-E584-434F-A467-A8001215BE06}" type="pres">
      <dgm:prSet presAssocID="{53A0813E-7709-4667-AF08-3652887F1ADB}" presName="parentText" presStyleLbl="node1" presStyleIdx="4" presStyleCnt="9" custScaleX="1362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17722-C1B9-4BCC-8F06-20593A06E3A0}" type="pres">
      <dgm:prSet presAssocID="{53A0813E-7709-4667-AF08-3652887F1ADB}" presName="negativeSpace" presStyleCnt="0"/>
      <dgm:spPr/>
    </dgm:pt>
    <dgm:pt modelId="{979B12FA-75AC-4139-B1BF-D8378B1C8E24}" type="pres">
      <dgm:prSet presAssocID="{53A0813E-7709-4667-AF08-3652887F1ADB}" presName="childText" presStyleLbl="conFgAcc1" presStyleIdx="4" presStyleCnt="9">
        <dgm:presLayoutVars>
          <dgm:bulletEnabled val="1"/>
        </dgm:presLayoutVars>
      </dgm:prSet>
      <dgm:spPr/>
    </dgm:pt>
    <dgm:pt modelId="{378E4681-4598-4D5E-B6C6-5088D7B7C066}" type="pres">
      <dgm:prSet presAssocID="{2D14BEB1-FED4-4783-A4B9-26EA7E82CA22}" presName="spaceBetweenRectangles" presStyleCnt="0"/>
      <dgm:spPr/>
    </dgm:pt>
    <dgm:pt modelId="{C495A561-32BD-4812-B92B-D026DD31767F}" type="pres">
      <dgm:prSet presAssocID="{18A37E46-6471-4495-A6AF-85173DA50D98}" presName="parentLin" presStyleCnt="0"/>
      <dgm:spPr/>
    </dgm:pt>
    <dgm:pt modelId="{B46247CE-6BEF-4D05-BDEC-6BA816B0E357}" type="pres">
      <dgm:prSet presAssocID="{18A37E46-6471-4495-A6AF-85173DA50D98}" presName="parentLeftMargin" presStyleLbl="node1" presStyleIdx="4" presStyleCnt="9"/>
      <dgm:spPr/>
      <dgm:t>
        <a:bodyPr/>
        <a:lstStyle/>
        <a:p>
          <a:endParaRPr lang="ru-RU"/>
        </a:p>
      </dgm:t>
    </dgm:pt>
    <dgm:pt modelId="{01564F50-6B71-4454-A3B7-7B6EF5FC2597}" type="pres">
      <dgm:prSet presAssocID="{18A37E46-6471-4495-A6AF-85173DA50D98}" presName="parentText" presStyleLbl="node1" presStyleIdx="5" presStyleCnt="9" custScaleX="1271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C64AD-82BB-42C7-B3DA-0E7647D5922D}" type="pres">
      <dgm:prSet presAssocID="{18A37E46-6471-4495-A6AF-85173DA50D98}" presName="negativeSpace" presStyleCnt="0"/>
      <dgm:spPr/>
    </dgm:pt>
    <dgm:pt modelId="{21A50781-E5B7-46C9-B6BC-5AD23CB35351}" type="pres">
      <dgm:prSet presAssocID="{18A37E46-6471-4495-A6AF-85173DA50D98}" presName="childText" presStyleLbl="conFgAcc1" presStyleIdx="5" presStyleCnt="9">
        <dgm:presLayoutVars>
          <dgm:bulletEnabled val="1"/>
        </dgm:presLayoutVars>
      </dgm:prSet>
      <dgm:spPr/>
    </dgm:pt>
    <dgm:pt modelId="{E7FE83C8-80E7-4AA7-89FF-9DA3C2B46B6A}" type="pres">
      <dgm:prSet presAssocID="{548236BB-5996-436F-84A4-7BFEC38B135B}" presName="spaceBetweenRectangles" presStyleCnt="0"/>
      <dgm:spPr/>
    </dgm:pt>
    <dgm:pt modelId="{B1882E54-C0C2-437B-80FF-BBD096DCAFF3}" type="pres">
      <dgm:prSet presAssocID="{1B81C0C9-4DC4-4763-A7D7-875799CB8145}" presName="parentLin" presStyleCnt="0"/>
      <dgm:spPr/>
    </dgm:pt>
    <dgm:pt modelId="{09F92F31-1657-4294-B446-FA99BC0023FB}" type="pres">
      <dgm:prSet presAssocID="{1B81C0C9-4DC4-4763-A7D7-875799CB8145}" presName="parentLeftMargin" presStyleLbl="node1" presStyleIdx="5" presStyleCnt="9"/>
      <dgm:spPr/>
      <dgm:t>
        <a:bodyPr/>
        <a:lstStyle/>
        <a:p>
          <a:endParaRPr lang="ru-RU"/>
        </a:p>
      </dgm:t>
    </dgm:pt>
    <dgm:pt modelId="{2F4AA405-AA30-42BE-8CD8-DC819FFF45F0}" type="pres">
      <dgm:prSet presAssocID="{1B81C0C9-4DC4-4763-A7D7-875799CB8145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8E886-6031-4799-953E-4C1720EF652B}" type="pres">
      <dgm:prSet presAssocID="{1B81C0C9-4DC4-4763-A7D7-875799CB8145}" presName="negativeSpace" presStyleCnt="0"/>
      <dgm:spPr/>
    </dgm:pt>
    <dgm:pt modelId="{F6E65492-5099-4F48-B804-37FAB0D646A9}" type="pres">
      <dgm:prSet presAssocID="{1B81C0C9-4DC4-4763-A7D7-875799CB8145}" presName="childText" presStyleLbl="conFgAcc1" presStyleIdx="6" presStyleCnt="9">
        <dgm:presLayoutVars>
          <dgm:bulletEnabled val="1"/>
        </dgm:presLayoutVars>
      </dgm:prSet>
      <dgm:spPr/>
    </dgm:pt>
    <dgm:pt modelId="{BD478F88-3D21-4B0F-ACA6-88EF05063382}" type="pres">
      <dgm:prSet presAssocID="{7240B344-72EB-4910-B947-A818AC2CD656}" presName="spaceBetweenRectangles" presStyleCnt="0"/>
      <dgm:spPr/>
    </dgm:pt>
    <dgm:pt modelId="{2D06A05C-2A93-42CA-A813-C373A1676560}" type="pres">
      <dgm:prSet presAssocID="{CF5E4F7D-348E-40EE-BC2D-3FC37F569DA1}" presName="parentLin" presStyleCnt="0"/>
      <dgm:spPr/>
    </dgm:pt>
    <dgm:pt modelId="{7134494D-4511-44B1-B462-4670F000ED23}" type="pres">
      <dgm:prSet presAssocID="{CF5E4F7D-348E-40EE-BC2D-3FC37F569DA1}" presName="parentLeftMargin" presStyleLbl="node1" presStyleIdx="6" presStyleCnt="9"/>
      <dgm:spPr/>
      <dgm:t>
        <a:bodyPr/>
        <a:lstStyle/>
        <a:p>
          <a:endParaRPr lang="ru-RU"/>
        </a:p>
      </dgm:t>
    </dgm:pt>
    <dgm:pt modelId="{17992AE7-A411-48DE-95A1-BE98FB17CD67}" type="pres">
      <dgm:prSet presAssocID="{CF5E4F7D-348E-40EE-BC2D-3FC37F569DA1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BCCEEB-9278-4B2F-89C7-BEB71BE7248B}" type="pres">
      <dgm:prSet presAssocID="{CF5E4F7D-348E-40EE-BC2D-3FC37F569DA1}" presName="negativeSpace" presStyleCnt="0"/>
      <dgm:spPr/>
    </dgm:pt>
    <dgm:pt modelId="{FB35A4DD-DD11-46D7-8998-9AF1E6D84261}" type="pres">
      <dgm:prSet presAssocID="{CF5E4F7D-348E-40EE-BC2D-3FC37F569DA1}" presName="childText" presStyleLbl="conFgAcc1" presStyleIdx="7" presStyleCnt="9">
        <dgm:presLayoutVars>
          <dgm:bulletEnabled val="1"/>
        </dgm:presLayoutVars>
      </dgm:prSet>
      <dgm:spPr/>
    </dgm:pt>
    <dgm:pt modelId="{2AD022FA-B894-4288-BAF9-40B4C5296081}" type="pres">
      <dgm:prSet presAssocID="{49982513-8F2E-49AF-82A7-D5C2DCBC8D21}" presName="spaceBetweenRectangles" presStyleCnt="0"/>
      <dgm:spPr/>
    </dgm:pt>
    <dgm:pt modelId="{4AAF1C15-FBC8-4FC5-8B3C-575477C224EA}" type="pres">
      <dgm:prSet presAssocID="{54E09E5C-E1B6-4611-AD32-85C71DE11E85}" presName="parentLin" presStyleCnt="0"/>
      <dgm:spPr/>
    </dgm:pt>
    <dgm:pt modelId="{F4B56D05-57E2-4638-A80F-F3181BD54455}" type="pres">
      <dgm:prSet presAssocID="{54E09E5C-E1B6-4611-AD32-85C71DE11E85}" presName="parentLeftMargin" presStyleLbl="node1" presStyleIdx="7" presStyleCnt="9"/>
      <dgm:spPr/>
      <dgm:t>
        <a:bodyPr/>
        <a:lstStyle/>
        <a:p>
          <a:endParaRPr lang="ru-RU"/>
        </a:p>
      </dgm:t>
    </dgm:pt>
    <dgm:pt modelId="{27300692-1215-4E68-BFB2-9CEA036257ED}" type="pres">
      <dgm:prSet presAssocID="{54E09E5C-E1B6-4611-AD32-85C71DE11E85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DB3E6-8517-46B5-9F5D-0C85A918D10C}" type="pres">
      <dgm:prSet presAssocID="{54E09E5C-E1B6-4611-AD32-85C71DE11E85}" presName="negativeSpace" presStyleCnt="0"/>
      <dgm:spPr/>
    </dgm:pt>
    <dgm:pt modelId="{5A42A119-F668-47BC-AD0A-C6102632B809}" type="pres">
      <dgm:prSet presAssocID="{54E09E5C-E1B6-4611-AD32-85C71DE11E85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9FDA8126-B274-48EF-8580-D6CF39557DA7}" type="presOf" srcId="{733C26BE-D651-4BEE-B873-2FC8463C2C04}" destId="{0F1C0134-F7AC-4F29-90F7-30CE7EB2446F}" srcOrd="0" destOrd="0" presId="urn:microsoft.com/office/officeart/2005/8/layout/list1"/>
    <dgm:cxn modelId="{75A46444-D041-4EA0-9B94-634F7ECC627E}" type="presOf" srcId="{0D11C8A5-AF78-496A-BDD9-8DA92CA6DAF7}" destId="{ABCCBAA5-EF08-4987-A4A8-326D0D8A2080}" srcOrd="0" destOrd="0" presId="urn:microsoft.com/office/officeart/2005/8/layout/list1"/>
    <dgm:cxn modelId="{D030C288-0E31-4574-8CBA-3EBC0341BBB6}" srcId="{4C89701D-30B5-4404-A9C9-71D1923FF142}" destId="{18A37E46-6471-4495-A6AF-85173DA50D98}" srcOrd="5" destOrd="0" parTransId="{9C3E600C-58BC-4D15-98F9-03BA4017759D}" sibTransId="{548236BB-5996-436F-84A4-7BFEC38B135B}"/>
    <dgm:cxn modelId="{6CDB71B2-62DF-4E8F-8A7D-C43398BD0ECF}" type="presOf" srcId="{04B774B2-B816-4CCB-86AD-E44DCBF95902}" destId="{00EEB771-E083-4224-8924-8DD047AB01F1}" srcOrd="0" destOrd="0" presId="urn:microsoft.com/office/officeart/2005/8/layout/list1"/>
    <dgm:cxn modelId="{267D438E-B70E-4207-8378-05B713DE5A6F}" srcId="{4C89701D-30B5-4404-A9C9-71D1923FF142}" destId="{0ABDA807-1A48-422C-9E79-4EC50A1C7822}" srcOrd="0" destOrd="0" parTransId="{D20E68EA-28C5-4136-AAAD-BA4B10D44970}" sibTransId="{20EAAC95-9DAB-4DEC-95D4-89DD8C92C832}"/>
    <dgm:cxn modelId="{FFFA91A2-24B6-45E9-90F1-3138921863C7}" srcId="{4C89701D-30B5-4404-A9C9-71D1923FF142}" destId="{04B774B2-B816-4CCB-86AD-E44DCBF95902}" srcOrd="2" destOrd="0" parTransId="{5680553E-70BB-4B9D-9E27-29F3A2F2B522}" sibTransId="{D75932EC-C4B7-49A7-A1A5-AB2DC4481328}"/>
    <dgm:cxn modelId="{42944529-18A3-4337-A143-05E839332CE9}" type="presOf" srcId="{18A37E46-6471-4495-A6AF-85173DA50D98}" destId="{B46247CE-6BEF-4D05-BDEC-6BA816B0E357}" srcOrd="0" destOrd="0" presId="urn:microsoft.com/office/officeart/2005/8/layout/list1"/>
    <dgm:cxn modelId="{7AAE17E2-C148-42D1-B154-04272D4BD88A}" type="presOf" srcId="{53A0813E-7709-4667-AF08-3652887F1ADB}" destId="{7DDF1C0B-E584-434F-A467-A8001215BE06}" srcOrd="1" destOrd="0" presId="urn:microsoft.com/office/officeart/2005/8/layout/list1"/>
    <dgm:cxn modelId="{293E2A00-3BDE-4C84-A32B-A7B43C8E9E48}" type="presOf" srcId="{0ABDA807-1A48-422C-9E79-4EC50A1C7822}" destId="{2571D223-805F-42EA-BE79-037D8E62FAFE}" srcOrd="0" destOrd="0" presId="urn:microsoft.com/office/officeart/2005/8/layout/list1"/>
    <dgm:cxn modelId="{9648CCED-A73E-4CFF-9866-E7FDF2FBC030}" type="presOf" srcId="{04B774B2-B816-4CCB-86AD-E44DCBF95902}" destId="{4EAB37B8-0FCB-4060-BACC-5C55AE247978}" srcOrd="1" destOrd="0" presId="urn:microsoft.com/office/officeart/2005/8/layout/list1"/>
    <dgm:cxn modelId="{40A891D2-416D-48A3-9D59-9E6FF6CC3A82}" type="presOf" srcId="{733C26BE-D651-4BEE-B873-2FC8463C2C04}" destId="{BBDAC910-F852-42BE-A618-4E3DD5A763F9}" srcOrd="1" destOrd="0" presId="urn:microsoft.com/office/officeart/2005/8/layout/list1"/>
    <dgm:cxn modelId="{FA2B27ED-4CA8-46F1-96F3-C08A42E772E7}" srcId="{4C89701D-30B5-4404-A9C9-71D1923FF142}" destId="{0D11C8A5-AF78-496A-BDD9-8DA92CA6DAF7}" srcOrd="1" destOrd="0" parTransId="{BE329703-BE04-4867-B0FF-0383E0DE3205}" sibTransId="{BB762568-EBC5-4005-A3FF-2C03BF81F59A}"/>
    <dgm:cxn modelId="{03614009-148D-462D-8668-C50D1207D07F}" type="presOf" srcId="{53A0813E-7709-4667-AF08-3652887F1ADB}" destId="{F4BBA2D3-8002-4E02-A514-F0853DDDC454}" srcOrd="0" destOrd="0" presId="urn:microsoft.com/office/officeart/2005/8/layout/list1"/>
    <dgm:cxn modelId="{C336277C-C85B-481A-BD6F-3E2059308BF2}" srcId="{4C89701D-30B5-4404-A9C9-71D1923FF142}" destId="{54E09E5C-E1B6-4611-AD32-85C71DE11E85}" srcOrd="8" destOrd="0" parTransId="{22AC0C71-B63C-4163-8C9E-B79EA7B7B5FA}" sibTransId="{188F2E9A-01E8-42B9-9D74-0392604D06C1}"/>
    <dgm:cxn modelId="{60DD6F57-238A-4738-982E-3AB29FD1A483}" srcId="{4C89701D-30B5-4404-A9C9-71D1923FF142}" destId="{1B81C0C9-4DC4-4763-A7D7-875799CB8145}" srcOrd="6" destOrd="0" parTransId="{CBF4E0B0-703C-4422-A08C-586195601A2E}" sibTransId="{7240B344-72EB-4910-B947-A818AC2CD656}"/>
    <dgm:cxn modelId="{0921A3E5-E2FA-429D-83C2-EE75E6D89EFE}" srcId="{4C89701D-30B5-4404-A9C9-71D1923FF142}" destId="{733C26BE-D651-4BEE-B873-2FC8463C2C04}" srcOrd="3" destOrd="0" parTransId="{C04A97E1-9443-44A6-A142-D43F97003553}" sibTransId="{C813AA5E-558B-4C8F-9F4C-AACAB3619C38}"/>
    <dgm:cxn modelId="{C5CE0D47-9E70-4400-8ABA-B90D6C5E2FA8}" type="presOf" srcId="{18A37E46-6471-4495-A6AF-85173DA50D98}" destId="{01564F50-6B71-4454-A3B7-7B6EF5FC2597}" srcOrd="1" destOrd="0" presId="urn:microsoft.com/office/officeart/2005/8/layout/list1"/>
    <dgm:cxn modelId="{3CD754BA-0F62-42AD-82A2-99442CC4BCED}" type="presOf" srcId="{CF5E4F7D-348E-40EE-BC2D-3FC37F569DA1}" destId="{17992AE7-A411-48DE-95A1-BE98FB17CD67}" srcOrd="1" destOrd="0" presId="urn:microsoft.com/office/officeart/2005/8/layout/list1"/>
    <dgm:cxn modelId="{C1C5533B-650B-4714-A8FD-327F00153FEC}" type="presOf" srcId="{0ABDA807-1A48-422C-9E79-4EC50A1C7822}" destId="{64A4F854-6C16-4D9C-9C6C-989E745192FF}" srcOrd="1" destOrd="0" presId="urn:microsoft.com/office/officeart/2005/8/layout/list1"/>
    <dgm:cxn modelId="{1B2B90B4-27B6-4A1F-95D3-9D0ADBFA14E7}" type="presOf" srcId="{54E09E5C-E1B6-4611-AD32-85C71DE11E85}" destId="{27300692-1215-4E68-BFB2-9CEA036257ED}" srcOrd="1" destOrd="0" presId="urn:microsoft.com/office/officeart/2005/8/layout/list1"/>
    <dgm:cxn modelId="{470725A7-F667-418A-8664-4A06D862D7F7}" type="presOf" srcId="{1B81C0C9-4DC4-4763-A7D7-875799CB8145}" destId="{2F4AA405-AA30-42BE-8CD8-DC819FFF45F0}" srcOrd="1" destOrd="0" presId="urn:microsoft.com/office/officeart/2005/8/layout/list1"/>
    <dgm:cxn modelId="{CFB95B62-F3FD-45B2-B467-3ACFECECC0D6}" type="presOf" srcId="{54E09E5C-E1B6-4611-AD32-85C71DE11E85}" destId="{F4B56D05-57E2-4638-A80F-F3181BD54455}" srcOrd="0" destOrd="0" presId="urn:microsoft.com/office/officeart/2005/8/layout/list1"/>
    <dgm:cxn modelId="{286FC474-DE4D-4501-9B49-1826521AB16D}" type="presOf" srcId="{4C89701D-30B5-4404-A9C9-71D1923FF142}" destId="{0C8C384E-0C46-48E2-BA3A-AE75B4C26EA2}" srcOrd="0" destOrd="0" presId="urn:microsoft.com/office/officeart/2005/8/layout/list1"/>
    <dgm:cxn modelId="{169C6F7B-3F82-4AB4-AAEA-458A1756CA38}" type="presOf" srcId="{CF5E4F7D-348E-40EE-BC2D-3FC37F569DA1}" destId="{7134494D-4511-44B1-B462-4670F000ED23}" srcOrd="0" destOrd="0" presId="urn:microsoft.com/office/officeart/2005/8/layout/list1"/>
    <dgm:cxn modelId="{53C893DC-9167-485E-B68C-D43D9B4622EC}" srcId="{4C89701D-30B5-4404-A9C9-71D1923FF142}" destId="{53A0813E-7709-4667-AF08-3652887F1ADB}" srcOrd="4" destOrd="0" parTransId="{253EFCAF-D450-4636-829B-CE2DA1AB7DF8}" sibTransId="{2D14BEB1-FED4-4783-A4B9-26EA7E82CA22}"/>
    <dgm:cxn modelId="{3F22DDFF-BDEB-4854-B2A3-724A3C761672}" type="presOf" srcId="{1B81C0C9-4DC4-4763-A7D7-875799CB8145}" destId="{09F92F31-1657-4294-B446-FA99BC0023FB}" srcOrd="0" destOrd="0" presId="urn:microsoft.com/office/officeart/2005/8/layout/list1"/>
    <dgm:cxn modelId="{1A935436-B2F9-4514-9673-D324BDC5E5DF}" type="presOf" srcId="{0D11C8A5-AF78-496A-BDD9-8DA92CA6DAF7}" destId="{F41D5C76-E24D-4D19-BDF3-F7662EF59464}" srcOrd="1" destOrd="0" presId="urn:microsoft.com/office/officeart/2005/8/layout/list1"/>
    <dgm:cxn modelId="{B023BDDD-FD9B-4DB2-A6EB-F8A5F054A35F}" srcId="{4C89701D-30B5-4404-A9C9-71D1923FF142}" destId="{CF5E4F7D-348E-40EE-BC2D-3FC37F569DA1}" srcOrd="7" destOrd="0" parTransId="{5F31FCF0-5CC9-48A4-906D-1BEF13234D96}" sibTransId="{49982513-8F2E-49AF-82A7-D5C2DCBC8D21}"/>
    <dgm:cxn modelId="{7FDA2A4F-5823-460A-B7CB-06346ED61A41}" type="presParOf" srcId="{0C8C384E-0C46-48E2-BA3A-AE75B4C26EA2}" destId="{468BCDED-BCC6-4DBA-8E2A-9CD2169A3A4D}" srcOrd="0" destOrd="0" presId="urn:microsoft.com/office/officeart/2005/8/layout/list1"/>
    <dgm:cxn modelId="{AF08F4F9-3B60-4CA5-B86E-9A8A5CA48798}" type="presParOf" srcId="{468BCDED-BCC6-4DBA-8E2A-9CD2169A3A4D}" destId="{2571D223-805F-42EA-BE79-037D8E62FAFE}" srcOrd="0" destOrd="0" presId="urn:microsoft.com/office/officeart/2005/8/layout/list1"/>
    <dgm:cxn modelId="{158A9023-0FD5-4A26-A19A-15A8265AF68D}" type="presParOf" srcId="{468BCDED-BCC6-4DBA-8E2A-9CD2169A3A4D}" destId="{64A4F854-6C16-4D9C-9C6C-989E745192FF}" srcOrd="1" destOrd="0" presId="urn:microsoft.com/office/officeart/2005/8/layout/list1"/>
    <dgm:cxn modelId="{13C242A5-BDCB-4BD8-A8E5-2D6E1548CE92}" type="presParOf" srcId="{0C8C384E-0C46-48E2-BA3A-AE75B4C26EA2}" destId="{A3AB5C16-D3D4-4B80-B885-4DDB212BBBFD}" srcOrd="1" destOrd="0" presId="urn:microsoft.com/office/officeart/2005/8/layout/list1"/>
    <dgm:cxn modelId="{0F5A94BB-374C-48C5-B720-B8097FDB9C9B}" type="presParOf" srcId="{0C8C384E-0C46-48E2-BA3A-AE75B4C26EA2}" destId="{0896ABA9-F407-43B1-A8DF-E7477872BD28}" srcOrd="2" destOrd="0" presId="urn:microsoft.com/office/officeart/2005/8/layout/list1"/>
    <dgm:cxn modelId="{9FCD358F-8D14-4DD1-838C-E85CF50F3748}" type="presParOf" srcId="{0C8C384E-0C46-48E2-BA3A-AE75B4C26EA2}" destId="{8BA57D18-2DAC-4E2F-B1E6-746C6B444D23}" srcOrd="3" destOrd="0" presId="urn:microsoft.com/office/officeart/2005/8/layout/list1"/>
    <dgm:cxn modelId="{18E0FF17-F820-4086-A113-594179D5C75E}" type="presParOf" srcId="{0C8C384E-0C46-48E2-BA3A-AE75B4C26EA2}" destId="{6358B9B6-FE32-4791-8666-6AEFC7D7D55B}" srcOrd="4" destOrd="0" presId="urn:microsoft.com/office/officeart/2005/8/layout/list1"/>
    <dgm:cxn modelId="{B6E1B81E-6451-4661-BC0F-231B62ECD82D}" type="presParOf" srcId="{6358B9B6-FE32-4791-8666-6AEFC7D7D55B}" destId="{ABCCBAA5-EF08-4987-A4A8-326D0D8A2080}" srcOrd="0" destOrd="0" presId="urn:microsoft.com/office/officeart/2005/8/layout/list1"/>
    <dgm:cxn modelId="{C56D6FEF-EF15-4424-9A20-98DD348C70A5}" type="presParOf" srcId="{6358B9B6-FE32-4791-8666-6AEFC7D7D55B}" destId="{F41D5C76-E24D-4D19-BDF3-F7662EF59464}" srcOrd="1" destOrd="0" presId="urn:microsoft.com/office/officeart/2005/8/layout/list1"/>
    <dgm:cxn modelId="{57068B92-4511-441F-BA96-CAB05F7DA0ED}" type="presParOf" srcId="{0C8C384E-0C46-48E2-BA3A-AE75B4C26EA2}" destId="{A652A8F5-1213-4A22-8BDC-0B701EB06A8B}" srcOrd="5" destOrd="0" presId="urn:microsoft.com/office/officeart/2005/8/layout/list1"/>
    <dgm:cxn modelId="{3AF7B5C3-6EB8-4E88-9AB3-2A2A7684D08D}" type="presParOf" srcId="{0C8C384E-0C46-48E2-BA3A-AE75B4C26EA2}" destId="{AD2C8556-147A-4FB5-BE26-B561CA1B7553}" srcOrd="6" destOrd="0" presId="urn:microsoft.com/office/officeart/2005/8/layout/list1"/>
    <dgm:cxn modelId="{0700FB21-B087-4F60-BF0C-F68FAD6E4B87}" type="presParOf" srcId="{0C8C384E-0C46-48E2-BA3A-AE75B4C26EA2}" destId="{31B9AA41-7122-4CBA-B988-2CFB783BAA05}" srcOrd="7" destOrd="0" presId="urn:microsoft.com/office/officeart/2005/8/layout/list1"/>
    <dgm:cxn modelId="{360D7A3A-E69F-48BF-B6D1-F3AD8257950E}" type="presParOf" srcId="{0C8C384E-0C46-48E2-BA3A-AE75B4C26EA2}" destId="{3E14282C-345F-4537-8EC5-5709AFF5A4D4}" srcOrd="8" destOrd="0" presId="urn:microsoft.com/office/officeart/2005/8/layout/list1"/>
    <dgm:cxn modelId="{06BDE9F2-7C31-4B12-9713-B24AEE0B7826}" type="presParOf" srcId="{3E14282C-345F-4537-8EC5-5709AFF5A4D4}" destId="{00EEB771-E083-4224-8924-8DD047AB01F1}" srcOrd="0" destOrd="0" presId="urn:microsoft.com/office/officeart/2005/8/layout/list1"/>
    <dgm:cxn modelId="{70FF9914-0E77-4B68-88B9-1906198671D5}" type="presParOf" srcId="{3E14282C-345F-4537-8EC5-5709AFF5A4D4}" destId="{4EAB37B8-0FCB-4060-BACC-5C55AE247978}" srcOrd="1" destOrd="0" presId="urn:microsoft.com/office/officeart/2005/8/layout/list1"/>
    <dgm:cxn modelId="{562212A1-013B-472E-B46C-36DF55DD98F4}" type="presParOf" srcId="{0C8C384E-0C46-48E2-BA3A-AE75B4C26EA2}" destId="{ABDCF88E-46AD-44BB-A31B-67F15FEB3FD5}" srcOrd="9" destOrd="0" presId="urn:microsoft.com/office/officeart/2005/8/layout/list1"/>
    <dgm:cxn modelId="{0F6680F7-8BB1-4B5F-B447-BCC9D7E71A4A}" type="presParOf" srcId="{0C8C384E-0C46-48E2-BA3A-AE75B4C26EA2}" destId="{AE7BF8B8-237A-456C-955B-F362D4FA61BF}" srcOrd="10" destOrd="0" presId="urn:microsoft.com/office/officeart/2005/8/layout/list1"/>
    <dgm:cxn modelId="{716510CC-95CD-46E7-953D-7151598B4ABF}" type="presParOf" srcId="{0C8C384E-0C46-48E2-BA3A-AE75B4C26EA2}" destId="{61A6A17E-DA93-4F14-A08B-52FD7191FFC5}" srcOrd="11" destOrd="0" presId="urn:microsoft.com/office/officeart/2005/8/layout/list1"/>
    <dgm:cxn modelId="{CDA778C6-9EF2-4AA3-BF6B-BB21604DAA7D}" type="presParOf" srcId="{0C8C384E-0C46-48E2-BA3A-AE75B4C26EA2}" destId="{9F83F556-69DE-4FD4-82DF-70712C5A3238}" srcOrd="12" destOrd="0" presId="urn:microsoft.com/office/officeart/2005/8/layout/list1"/>
    <dgm:cxn modelId="{D776354D-9358-4BA9-85A1-D0B283F5F963}" type="presParOf" srcId="{9F83F556-69DE-4FD4-82DF-70712C5A3238}" destId="{0F1C0134-F7AC-4F29-90F7-30CE7EB2446F}" srcOrd="0" destOrd="0" presId="urn:microsoft.com/office/officeart/2005/8/layout/list1"/>
    <dgm:cxn modelId="{4E02EFBF-9562-4684-A84C-D9E0D6A0C9B9}" type="presParOf" srcId="{9F83F556-69DE-4FD4-82DF-70712C5A3238}" destId="{BBDAC910-F852-42BE-A618-4E3DD5A763F9}" srcOrd="1" destOrd="0" presId="urn:microsoft.com/office/officeart/2005/8/layout/list1"/>
    <dgm:cxn modelId="{806CEDF5-5FA2-42A6-90B2-1A85EA50AF77}" type="presParOf" srcId="{0C8C384E-0C46-48E2-BA3A-AE75B4C26EA2}" destId="{80B8B9FE-A111-4E84-93AB-1FF3552E6E39}" srcOrd="13" destOrd="0" presId="urn:microsoft.com/office/officeart/2005/8/layout/list1"/>
    <dgm:cxn modelId="{E256E9A4-A1DB-460C-BE91-91F7FCD5550F}" type="presParOf" srcId="{0C8C384E-0C46-48E2-BA3A-AE75B4C26EA2}" destId="{2025D84F-F5DC-480C-9C9E-2A66BC3F999F}" srcOrd="14" destOrd="0" presId="urn:microsoft.com/office/officeart/2005/8/layout/list1"/>
    <dgm:cxn modelId="{AD1E20C8-60E7-4293-8768-583F174B479C}" type="presParOf" srcId="{0C8C384E-0C46-48E2-BA3A-AE75B4C26EA2}" destId="{68755957-3DE6-434B-8EEC-8571E5FD60EB}" srcOrd="15" destOrd="0" presId="urn:microsoft.com/office/officeart/2005/8/layout/list1"/>
    <dgm:cxn modelId="{6C574A54-2071-465E-A46D-835DEB4C519B}" type="presParOf" srcId="{0C8C384E-0C46-48E2-BA3A-AE75B4C26EA2}" destId="{C0F5AA3B-AD4D-456D-BA5E-854F82CED77B}" srcOrd="16" destOrd="0" presId="urn:microsoft.com/office/officeart/2005/8/layout/list1"/>
    <dgm:cxn modelId="{AD3C0BEC-79EA-43D7-A644-F9F929FBAA87}" type="presParOf" srcId="{C0F5AA3B-AD4D-456D-BA5E-854F82CED77B}" destId="{F4BBA2D3-8002-4E02-A514-F0853DDDC454}" srcOrd="0" destOrd="0" presId="urn:microsoft.com/office/officeart/2005/8/layout/list1"/>
    <dgm:cxn modelId="{C8C7C53A-1E2C-4F15-A36E-10AEDB683719}" type="presParOf" srcId="{C0F5AA3B-AD4D-456D-BA5E-854F82CED77B}" destId="{7DDF1C0B-E584-434F-A467-A8001215BE06}" srcOrd="1" destOrd="0" presId="urn:microsoft.com/office/officeart/2005/8/layout/list1"/>
    <dgm:cxn modelId="{83DA9F34-43D7-4924-81CB-4F8B4BF6F9CE}" type="presParOf" srcId="{0C8C384E-0C46-48E2-BA3A-AE75B4C26EA2}" destId="{41E17722-C1B9-4BCC-8F06-20593A06E3A0}" srcOrd="17" destOrd="0" presId="urn:microsoft.com/office/officeart/2005/8/layout/list1"/>
    <dgm:cxn modelId="{609D8AEC-3257-4285-A274-BC01402EAF5E}" type="presParOf" srcId="{0C8C384E-0C46-48E2-BA3A-AE75B4C26EA2}" destId="{979B12FA-75AC-4139-B1BF-D8378B1C8E24}" srcOrd="18" destOrd="0" presId="urn:microsoft.com/office/officeart/2005/8/layout/list1"/>
    <dgm:cxn modelId="{7E6A9BEF-D9A5-4AB0-84B4-F0DA492369C7}" type="presParOf" srcId="{0C8C384E-0C46-48E2-BA3A-AE75B4C26EA2}" destId="{378E4681-4598-4D5E-B6C6-5088D7B7C066}" srcOrd="19" destOrd="0" presId="urn:microsoft.com/office/officeart/2005/8/layout/list1"/>
    <dgm:cxn modelId="{65ED9F05-35D8-4510-A5AF-29D847B4444A}" type="presParOf" srcId="{0C8C384E-0C46-48E2-BA3A-AE75B4C26EA2}" destId="{C495A561-32BD-4812-B92B-D026DD31767F}" srcOrd="20" destOrd="0" presId="urn:microsoft.com/office/officeart/2005/8/layout/list1"/>
    <dgm:cxn modelId="{2E8B545F-B713-45B9-A174-CC337D695118}" type="presParOf" srcId="{C495A561-32BD-4812-B92B-D026DD31767F}" destId="{B46247CE-6BEF-4D05-BDEC-6BA816B0E357}" srcOrd="0" destOrd="0" presId="urn:microsoft.com/office/officeart/2005/8/layout/list1"/>
    <dgm:cxn modelId="{B0AD0D8D-BBC4-4F0C-93F5-AE1ACCD53444}" type="presParOf" srcId="{C495A561-32BD-4812-B92B-D026DD31767F}" destId="{01564F50-6B71-4454-A3B7-7B6EF5FC2597}" srcOrd="1" destOrd="0" presId="urn:microsoft.com/office/officeart/2005/8/layout/list1"/>
    <dgm:cxn modelId="{9D569C2B-697B-4BEB-AF0A-98D9F0B3511F}" type="presParOf" srcId="{0C8C384E-0C46-48E2-BA3A-AE75B4C26EA2}" destId="{BA2C64AD-82BB-42C7-B3DA-0E7647D5922D}" srcOrd="21" destOrd="0" presId="urn:microsoft.com/office/officeart/2005/8/layout/list1"/>
    <dgm:cxn modelId="{4E2CCFE2-6DC5-45AE-A394-A1DA3D99CA32}" type="presParOf" srcId="{0C8C384E-0C46-48E2-BA3A-AE75B4C26EA2}" destId="{21A50781-E5B7-46C9-B6BC-5AD23CB35351}" srcOrd="22" destOrd="0" presId="urn:microsoft.com/office/officeart/2005/8/layout/list1"/>
    <dgm:cxn modelId="{6C3FFB6C-64E8-4C6F-8705-34491171F385}" type="presParOf" srcId="{0C8C384E-0C46-48E2-BA3A-AE75B4C26EA2}" destId="{E7FE83C8-80E7-4AA7-89FF-9DA3C2B46B6A}" srcOrd="23" destOrd="0" presId="urn:microsoft.com/office/officeart/2005/8/layout/list1"/>
    <dgm:cxn modelId="{4F8BF5D6-3FE2-4C7C-B4B1-40B15E982AC0}" type="presParOf" srcId="{0C8C384E-0C46-48E2-BA3A-AE75B4C26EA2}" destId="{B1882E54-C0C2-437B-80FF-BBD096DCAFF3}" srcOrd="24" destOrd="0" presId="urn:microsoft.com/office/officeart/2005/8/layout/list1"/>
    <dgm:cxn modelId="{E74A742C-5B2C-49D4-887B-744C9833AF52}" type="presParOf" srcId="{B1882E54-C0C2-437B-80FF-BBD096DCAFF3}" destId="{09F92F31-1657-4294-B446-FA99BC0023FB}" srcOrd="0" destOrd="0" presId="urn:microsoft.com/office/officeart/2005/8/layout/list1"/>
    <dgm:cxn modelId="{C2FC8A23-FAB1-43EC-9205-FB1068A75C33}" type="presParOf" srcId="{B1882E54-C0C2-437B-80FF-BBD096DCAFF3}" destId="{2F4AA405-AA30-42BE-8CD8-DC819FFF45F0}" srcOrd="1" destOrd="0" presId="urn:microsoft.com/office/officeart/2005/8/layout/list1"/>
    <dgm:cxn modelId="{F3A632DD-BCF0-4796-9C4E-468F0CE8BA8B}" type="presParOf" srcId="{0C8C384E-0C46-48E2-BA3A-AE75B4C26EA2}" destId="{F718E886-6031-4799-953E-4C1720EF652B}" srcOrd="25" destOrd="0" presId="urn:microsoft.com/office/officeart/2005/8/layout/list1"/>
    <dgm:cxn modelId="{23485CB0-2189-42B4-9B78-AEBE8AE13698}" type="presParOf" srcId="{0C8C384E-0C46-48E2-BA3A-AE75B4C26EA2}" destId="{F6E65492-5099-4F48-B804-37FAB0D646A9}" srcOrd="26" destOrd="0" presId="urn:microsoft.com/office/officeart/2005/8/layout/list1"/>
    <dgm:cxn modelId="{AC4CDC42-EA08-4B54-80D8-20CFE9CE022E}" type="presParOf" srcId="{0C8C384E-0C46-48E2-BA3A-AE75B4C26EA2}" destId="{BD478F88-3D21-4B0F-ACA6-88EF05063382}" srcOrd="27" destOrd="0" presId="urn:microsoft.com/office/officeart/2005/8/layout/list1"/>
    <dgm:cxn modelId="{0D266ED6-4256-4836-AC22-897CB1DDD142}" type="presParOf" srcId="{0C8C384E-0C46-48E2-BA3A-AE75B4C26EA2}" destId="{2D06A05C-2A93-42CA-A813-C373A1676560}" srcOrd="28" destOrd="0" presId="urn:microsoft.com/office/officeart/2005/8/layout/list1"/>
    <dgm:cxn modelId="{227FAA76-E962-4C58-BCA6-351351BDD028}" type="presParOf" srcId="{2D06A05C-2A93-42CA-A813-C373A1676560}" destId="{7134494D-4511-44B1-B462-4670F000ED23}" srcOrd="0" destOrd="0" presId="urn:microsoft.com/office/officeart/2005/8/layout/list1"/>
    <dgm:cxn modelId="{83F7ED1C-C70F-42AB-B9EC-EF1D18508941}" type="presParOf" srcId="{2D06A05C-2A93-42CA-A813-C373A1676560}" destId="{17992AE7-A411-48DE-95A1-BE98FB17CD67}" srcOrd="1" destOrd="0" presId="urn:microsoft.com/office/officeart/2005/8/layout/list1"/>
    <dgm:cxn modelId="{E8EABFF0-1B3C-4532-A2BB-2B873B20DE10}" type="presParOf" srcId="{0C8C384E-0C46-48E2-BA3A-AE75B4C26EA2}" destId="{B4BCCEEB-9278-4B2F-89C7-BEB71BE7248B}" srcOrd="29" destOrd="0" presId="urn:microsoft.com/office/officeart/2005/8/layout/list1"/>
    <dgm:cxn modelId="{2D9BFE80-B874-4701-B104-8E642938A431}" type="presParOf" srcId="{0C8C384E-0C46-48E2-BA3A-AE75B4C26EA2}" destId="{FB35A4DD-DD11-46D7-8998-9AF1E6D84261}" srcOrd="30" destOrd="0" presId="urn:microsoft.com/office/officeart/2005/8/layout/list1"/>
    <dgm:cxn modelId="{7A68B9A2-180E-4FA8-BFDB-57EA3CC9C339}" type="presParOf" srcId="{0C8C384E-0C46-48E2-BA3A-AE75B4C26EA2}" destId="{2AD022FA-B894-4288-BAF9-40B4C5296081}" srcOrd="31" destOrd="0" presId="urn:microsoft.com/office/officeart/2005/8/layout/list1"/>
    <dgm:cxn modelId="{8F84E2E2-8A9C-45DB-86EA-5776C72E858A}" type="presParOf" srcId="{0C8C384E-0C46-48E2-BA3A-AE75B4C26EA2}" destId="{4AAF1C15-FBC8-4FC5-8B3C-575477C224EA}" srcOrd="32" destOrd="0" presId="urn:microsoft.com/office/officeart/2005/8/layout/list1"/>
    <dgm:cxn modelId="{12991280-E667-4F90-AF09-AF2D9B1DAD3D}" type="presParOf" srcId="{4AAF1C15-FBC8-4FC5-8B3C-575477C224EA}" destId="{F4B56D05-57E2-4638-A80F-F3181BD54455}" srcOrd="0" destOrd="0" presId="urn:microsoft.com/office/officeart/2005/8/layout/list1"/>
    <dgm:cxn modelId="{AADEEA65-44B3-41BE-853D-421540E4B9F8}" type="presParOf" srcId="{4AAF1C15-FBC8-4FC5-8B3C-575477C224EA}" destId="{27300692-1215-4E68-BFB2-9CEA036257ED}" srcOrd="1" destOrd="0" presId="urn:microsoft.com/office/officeart/2005/8/layout/list1"/>
    <dgm:cxn modelId="{FA5DA261-D278-402F-9AE8-AE59FB459350}" type="presParOf" srcId="{0C8C384E-0C46-48E2-BA3A-AE75B4C26EA2}" destId="{9A5DB3E6-8517-46B5-9F5D-0C85A918D10C}" srcOrd="33" destOrd="0" presId="urn:microsoft.com/office/officeart/2005/8/layout/list1"/>
    <dgm:cxn modelId="{D1718A01-1D65-4BD4-8146-9CECFC73D9AC}" type="presParOf" srcId="{0C8C384E-0C46-48E2-BA3A-AE75B4C26EA2}" destId="{5A42A119-F668-47BC-AD0A-C6102632B809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D1C701-9EFE-4AEE-903D-20CF7DE8DFEB}" type="doc">
      <dgm:prSet loTypeId="urn:microsoft.com/office/officeart/2005/8/layout/pyramid2" loCatId="pyramid" qsTypeId="urn:microsoft.com/office/officeart/2005/8/quickstyle/simple1" qsCatId="simple" csTypeId="urn:microsoft.com/office/officeart/2005/8/colors/colorful5" csCatId="colorful" phldr="1"/>
      <dgm:spPr/>
    </dgm:pt>
    <dgm:pt modelId="{1A17070B-5D67-4E8C-8AB5-1D6E919BC7F6}">
      <dgm:prSet phldrT="[Текст]" custT="1"/>
      <dgm:spPr/>
      <dgm:t>
        <a:bodyPr/>
        <a:lstStyle/>
        <a:p>
          <a:pPr algn="l"/>
          <a:r>
            <a:rPr lang="uk-UA" sz="2800" b="1" i="1" dirty="0">
              <a:solidFill>
                <a:srgbClr val="00682F"/>
              </a:solidFill>
              <a:effectLst/>
            </a:rPr>
            <a:t>Подальший розвиток думок співрозмовника</a:t>
          </a:r>
          <a:endParaRPr lang="ru-RU" sz="2800" b="1" i="1" dirty="0">
            <a:solidFill>
              <a:srgbClr val="00682F"/>
            </a:solidFill>
            <a:effectLst/>
          </a:endParaRPr>
        </a:p>
      </dgm:t>
    </dgm:pt>
    <dgm:pt modelId="{62334E45-6AEE-4404-B7FE-EFF19157E88C}" type="parTrans" cxnId="{E09BB013-9462-4C20-9E8E-896A319E7D1E}">
      <dgm:prSet/>
      <dgm:spPr/>
      <dgm:t>
        <a:bodyPr/>
        <a:lstStyle/>
        <a:p>
          <a:endParaRPr lang="ru-RU" sz="3200" b="1" i="1">
            <a:solidFill>
              <a:srgbClr val="00682F"/>
            </a:solidFill>
            <a:effectLst/>
          </a:endParaRPr>
        </a:p>
      </dgm:t>
    </dgm:pt>
    <dgm:pt modelId="{0297C0E1-6F46-41A7-81BC-0EB5B4BFA961}" type="sibTrans" cxnId="{E09BB013-9462-4C20-9E8E-896A319E7D1E}">
      <dgm:prSet/>
      <dgm:spPr/>
      <dgm:t>
        <a:bodyPr/>
        <a:lstStyle/>
        <a:p>
          <a:endParaRPr lang="ru-RU" sz="3200" b="1" i="1">
            <a:solidFill>
              <a:srgbClr val="00682F"/>
            </a:solidFill>
            <a:effectLst/>
          </a:endParaRPr>
        </a:p>
      </dgm:t>
    </dgm:pt>
    <dgm:pt modelId="{CF65A3FF-77B4-4B51-B9E4-03DA664CED0C}">
      <dgm:prSet phldrT="[Текст]" custT="1"/>
      <dgm:spPr/>
      <dgm:t>
        <a:bodyPr/>
        <a:lstStyle/>
        <a:p>
          <a:pPr algn="l"/>
          <a:r>
            <a:rPr lang="uk-UA" sz="2800" b="1" i="1" dirty="0">
              <a:solidFill>
                <a:srgbClr val="00682F"/>
              </a:solidFill>
              <a:effectLst/>
            </a:rPr>
            <a:t>Вигуки </a:t>
          </a:r>
          <a:endParaRPr lang="ru-RU" sz="2800" b="1" i="1" dirty="0">
            <a:solidFill>
              <a:srgbClr val="00682F"/>
            </a:solidFill>
            <a:effectLst/>
          </a:endParaRPr>
        </a:p>
      </dgm:t>
    </dgm:pt>
    <dgm:pt modelId="{2D66DAEA-61C2-4D00-A810-8B7A90284438}" type="parTrans" cxnId="{05B8FDA8-D702-4369-9360-8740402EDE65}">
      <dgm:prSet/>
      <dgm:spPr/>
      <dgm:t>
        <a:bodyPr/>
        <a:lstStyle/>
        <a:p>
          <a:endParaRPr lang="ru-RU" sz="3200" b="1" i="1">
            <a:solidFill>
              <a:srgbClr val="00682F"/>
            </a:solidFill>
            <a:effectLst/>
          </a:endParaRPr>
        </a:p>
      </dgm:t>
    </dgm:pt>
    <dgm:pt modelId="{1BC532D9-9111-469E-9E92-FBBC7E918C81}" type="sibTrans" cxnId="{05B8FDA8-D702-4369-9360-8740402EDE65}">
      <dgm:prSet/>
      <dgm:spPr/>
      <dgm:t>
        <a:bodyPr/>
        <a:lstStyle/>
        <a:p>
          <a:endParaRPr lang="ru-RU" sz="3200" b="1" i="1">
            <a:solidFill>
              <a:srgbClr val="00682F"/>
            </a:solidFill>
            <a:effectLst/>
          </a:endParaRPr>
        </a:p>
      </dgm:t>
    </dgm:pt>
    <dgm:pt modelId="{6F87E1A2-D3B1-43F5-9811-43E6FF1E2388}">
      <dgm:prSet phldrT="[Текст]" custT="1"/>
      <dgm:spPr/>
      <dgm:t>
        <a:bodyPr/>
        <a:lstStyle/>
        <a:p>
          <a:pPr algn="l"/>
          <a:r>
            <a:rPr lang="ru-RU" sz="2800" b="1" i="1" dirty="0" err="1">
              <a:solidFill>
                <a:srgbClr val="00682F"/>
              </a:solidFill>
              <a:effectLst/>
            </a:rPr>
            <a:t>Безмовне</a:t>
          </a:r>
          <a:r>
            <a:rPr lang="ru-RU" sz="2800" b="1" i="1" dirty="0">
              <a:solidFill>
                <a:srgbClr val="00682F"/>
              </a:solidFill>
              <a:effectLst/>
            </a:rPr>
            <a:t> </a:t>
          </a:r>
          <a:r>
            <a:rPr lang="ru-RU" sz="2800" b="1" i="1" dirty="0" err="1">
              <a:solidFill>
                <a:srgbClr val="00682F"/>
              </a:solidFill>
              <a:effectLst/>
            </a:rPr>
            <a:t>слухання</a:t>
          </a:r>
          <a:endParaRPr lang="ru-RU" sz="2800" b="1" i="1" dirty="0">
            <a:solidFill>
              <a:srgbClr val="00682F"/>
            </a:solidFill>
            <a:effectLst/>
          </a:endParaRPr>
        </a:p>
      </dgm:t>
    </dgm:pt>
    <dgm:pt modelId="{DE9C6ED0-C8A1-48F1-85D3-8D9BACB979F9}" type="parTrans" cxnId="{38998764-5C9F-4678-AD3B-8B4D662A578D}">
      <dgm:prSet/>
      <dgm:spPr/>
      <dgm:t>
        <a:bodyPr/>
        <a:lstStyle/>
        <a:p>
          <a:endParaRPr lang="ru-RU" sz="3200" b="1" i="1">
            <a:solidFill>
              <a:srgbClr val="00682F"/>
            </a:solidFill>
            <a:effectLst/>
          </a:endParaRPr>
        </a:p>
      </dgm:t>
    </dgm:pt>
    <dgm:pt modelId="{9529FD57-60D0-4027-868E-570EBA232F62}" type="sibTrans" cxnId="{38998764-5C9F-4678-AD3B-8B4D662A578D}">
      <dgm:prSet/>
      <dgm:spPr/>
      <dgm:t>
        <a:bodyPr/>
        <a:lstStyle/>
        <a:p>
          <a:endParaRPr lang="ru-RU" sz="3200" b="1" i="1">
            <a:solidFill>
              <a:srgbClr val="00682F"/>
            </a:solidFill>
            <a:effectLst/>
          </a:endParaRPr>
        </a:p>
      </dgm:t>
    </dgm:pt>
    <dgm:pt modelId="{BA12E2E4-B716-467A-B5C4-C23D32D0F9F6}">
      <dgm:prSet phldrT="[Текст]" custT="1"/>
      <dgm:spPr/>
      <dgm:t>
        <a:bodyPr/>
        <a:lstStyle/>
        <a:p>
          <a:pPr algn="l"/>
          <a:r>
            <a:rPr lang="uk-UA" sz="2800" b="1" i="1" dirty="0">
              <a:solidFill>
                <a:srgbClr val="00682F"/>
              </a:solidFill>
              <a:effectLst/>
            </a:rPr>
            <a:t>Уточнення </a:t>
          </a:r>
          <a:endParaRPr lang="ru-RU" sz="2800" b="1" i="1" dirty="0">
            <a:solidFill>
              <a:srgbClr val="00682F"/>
            </a:solidFill>
            <a:effectLst/>
          </a:endParaRPr>
        </a:p>
      </dgm:t>
    </dgm:pt>
    <dgm:pt modelId="{C6B0B3BA-0CC6-4F4F-96B7-657AECE61E0D}" type="parTrans" cxnId="{76CBCC48-7909-4BEF-A86F-DC2495420A1E}">
      <dgm:prSet/>
      <dgm:spPr/>
      <dgm:t>
        <a:bodyPr/>
        <a:lstStyle/>
        <a:p>
          <a:endParaRPr lang="ru-RU" sz="3200" b="1" i="1">
            <a:solidFill>
              <a:srgbClr val="00682F"/>
            </a:solidFill>
            <a:effectLst/>
          </a:endParaRPr>
        </a:p>
      </dgm:t>
    </dgm:pt>
    <dgm:pt modelId="{C7242037-F289-419F-A5BE-C903E4171AC6}" type="sibTrans" cxnId="{76CBCC48-7909-4BEF-A86F-DC2495420A1E}">
      <dgm:prSet/>
      <dgm:spPr/>
      <dgm:t>
        <a:bodyPr/>
        <a:lstStyle/>
        <a:p>
          <a:endParaRPr lang="ru-RU" sz="3200" b="1" i="1">
            <a:solidFill>
              <a:srgbClr val="00682F"/>
            </a:solidFill>
            <a:effectLst/>
          </a:endParaRPr>
        </a:p>
      </dgm:t>
    </dgm:pt>
    <dgm:pt modelId="{4E4643AD-0A82-47D8-A91D-10869A4F5E57}">
      <dgm:prSet phldrT="[Текст]" custT="1"/>
      <dgm:spPr/>
      <dgm:t>
        <a:bodyPr/>
        <a:lstStyle/>
        <a:p>
          <a:pPr algn="l"/>
          <a:r>
            <a:rPr lang="uk-UA" sz="2800" b="1" i="1" dirty="0">
              <a:solidFill>
                <a:srgbClr val="00682F"/>
              </a:solidFill>
              <a:effectLst/>
            </a:rPr>
            <a:t>Переказ </a:t>
          </a:r>
          <a:endParaRPr lang="ru-RU" sz="2800" b="1" i="1" dirty="0">
            <a:solidFill>
              <a:srgbClr val="00682F"/>
            </a:solidFill>
            <a:effectLst/>
          </a:endParaRPr>
        </a:p>
      </dgm:t>
    </dgm:pt>
    <dgm:pt modelId="{8B9CA3C5-2F70-40DA-B148-8EEBD49D0564}" type="parTrans" cxnId="{D1CA0DE6-3741-4DF1-BB08-E98B1C2A6F06}">
      <dgm:prSet/>
      <dgm:spPr/>
      <dgm:t>
        <a:bodyPr/>
        <a:lstStyle/>
        <a:p>
          <a:endParaRPr lang="ru-RU" sz="3200" b="1" i="1">
            <a:solidFill>
              <a:srgbClr val="00682F"/>
            </a:solidFill>
            <a:effectLst/>
          </a:endParaRPr>
        </a:p>
      </dgm:t>
    </dgm:pt>
    <dgm:pt modelId="{414570AB-4EEE-4AC3-B915-41265385D9C1}" type="sibTrans" cxnId="{D1CA0DE6-3741-4DF1-BB08-E98B1C2A6F06}">
      <dgm:prSet/>
      <dgm:spPr/>
      <dgm:t>
        <a:bodyPr/>
        <a:lstStyle/>
        <a:p>
          <a:endParaRPr lang="ru-RU" sz="3200" b="1" i="1">
            <a:solidFill>
              <a:srgbClr val="00682F"/>
            </a:solidFill>
            <a:effectLst/>
          </a:endParaRPr>
        </a:p>
      </dgm:t>
    </dgm:pt>
    <dgm:pt modelId="{3FD8810A-6C3D-47B2-8F6F-153407CEBA21}" type="pres">
      <dgm:prSet presAssocID="{6CD1C701-9EFE-4AEE-903D-20CF7DE8DFEB}" presName="compositeShape" presStyleCnt="0">
        <dgm:presLayoutVars>
          <dgm:dir/>
          <dgm:resizeHandles/>
        </dgm:presLayoutVars>
      </dgm:prSet>
      <dgm:spPr/>
    </dgm:pt>
    <dgm:pt modelId="{3F9D7013-9AE8-4EE1-9F3A-34A36AEF3DF6}" type="pres">
      <dgm:prSet presAssocID="{6CD1C701-9EFE-4AEE-903D-20CF7DE8DFEB}" presName="pyramid" presStyleLbl="node1" presStyleIdx="0" presStyleCnt="1" custLinFactNeighborX="-4272" custLinFactNeighborY="-1493"/>
      <dgm:spPr/>
    </dgm:pt>
    <dgm:pt modelId="{9E406E5C-B37D-4863-B460-2E01532FB32E}" type="pres">
      <dgm:prSet presAssocID="{6CD1C701-9EFE-4AEE-903D-20CF7DE8DFEB}" presName="theList" presStyleCnt="0"/>
      <dgm:spPr/>
    </dgm:pt>
    <dgm:pt modelId="{1B9A8B83-A96C-45B2-8419-3A1B02913C5D}" type="pres">
      <dgm:prSet presAssocID="{1A17070B-5D67-4E8C-8AB5-1D6E919BC7F6}" presName="aNode" presStyleLbl="fgAcc1" presStyleIdx="0" presStyleCnt="5" custScaleX="155660" custLinFactNeighborX="26998" custLinFactNeighborY="24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06409-069E-43B5-909C-7CB66502168C}" type="pres">
      <dgm:prSet presAssocID="{1A17070B-5D67-4E8C-8AB5-1D6E919BC7F6}" presName="aSpace" presStyleCnt="0"/>
      <dgm:spPr/>
    </dgm:pt>
    <dgm:pt modelId="{F7428180-29CE-4A13-80F7-1742BEF6A982}" type="pres">
      <dgm:prSet presAssocID="{4E4643AD-0A82-47D8-A91D-10869A4F5E57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C19D44-01A9-4B41-A7CB-80A8B8CA14EE}" type="pres">
      <dgm:prSet presAssocID="{4E4643AD-0A82-47D8-A91D-10869A4F5E57}" presName="aSpace" presStyleCnt="0"/>
      <dgm:spPr/>
    </dgm:pt>
    <dgm:pt modelId="{1CEE039C-1448-4402-AB3F-2097704C84AC}" type="pres">
      <dgm:prSet presAssocID="{BA12E2E4-B716-467A-B5C4-C23D32D0F9F6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FF1480-6E8B-4F7F-81C3-7C0533C24A1B}" type="pres">
      <dgm:prSet presAssocID="{BA12E2E4-B716-467A-B5C4-C23D32D0F9F6}" presName="aSpace" presStyleCnt="0"/>
      <dgm:spPr/>
    </dgm:pt>
    <dgm:pt modelId="{691837DA-080E-4896-B192-B82FDCD63559}" type="pres">
      <dgm:prSet presAssocID="{CF65A3FF-77B4-4B51-B9E4-03DA664CED0C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9B1C4-E3F8-4BC6-B52B-6BC963E766E0}" type="pres">
      <dgm:prSet presAssocID="{CF65A3FF-77B4-4B51-B9E4-03DA664CED0C}" presName="aSpace" presStyleCnt="0"/>
      <dgm:spPr/>
    </dgm:pt>
    <dgm:pt modelId="{511FEFC1-3BA1-4845-A503-D1DAD59E5BC1}" type="pres">
      <dgm:prSet presAssocID="{6F87E1A2-D3B1-43F5-9811-43E6FF1E2388}" presName="aNode" presStyleLbl="fgAcc1" presStyleIdx="4" presStyleCnt="5" custScaleX="137141" custLinFactNeighborX="17738" custLinFactNeighborY="33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E8EC73-8D17-4EB6-A59B-8BC222695174}" type="pres">
      <dgm:prSet presAssocID="{6F87E1A2-D3B1-43F5-9811-43E6FF1E2388}" presName="aSpace" presStyleCnt="0"/>
      <dgm:spPr/>
    </dgm:pt>
  </dgm:ptLst>
  <dgm:cxnLst>
    <dgm:cxn modelId="{E09BB013-9462-4C20-9E8E-896A319E7D1E}" srcId="{6CD1C701-9EFE-4AEE-903D-20CF7DE8DFEB}" destId="{1A17070B-5D67-4E8C-8AB5-1D6E919BC7F6}" srcOrd="0" destOrd="0" parTransId="{62334E45-6AEE-4404-B7FE-EFF19157E88C}" sibTransId="{0297C0E1-6F46-41A7-81BC-0EB5B4BFA961}"/>
    <dgm:cxn modelId="{87FCB282-56EC-4651-8CDE-31309351D448}" type="presOf" srcId="{6F87E1A2-D3B1-43F5-9811-43E6FF1E2388}" destId="{511FEFC1-3BA1-4845-A503-D1DAD59E5BC1}" srcOrd="0" destOrd="0" presId="urn:microsoft.com/office/officeart/2005/8/layout/pyramid2"/>
    <dgm:cxn modelId="{DD0DB10B-9749-44BB-A318-12B0032B25A3}" type="presOf" srcId="{4E4643AD-0A82-47D8-A91D-10869A4F5E57}" destId="{F7428180-29CE-4A13-80F7-1742BEF6A982}" srcOrd="0" destOrd="0" presId="urn:microsoft.com/office/officeart/2005/8/layout/pyramid2"/>
    <dgm:cxn modelId="{76CBCC48-7909-4BEF-A86F-DC2495420A1E}" srcId="{6CD1C701-9EFE-4AEE-903D-20CF7DE8DFEB}" destId="{BA12E2E4-B716-467A-B5C4-C23D32D0F9F6}" srcOrd="2" destOrd="0" parTransId="{C6B0B3BA-0CC6-4F4F-96B7-657AECE61E0D}" sibTransId="{C7242037-F289-419F-A5BE-C903E4171AC6}"/>
    <dgm:cxn modelId="{0293A81E-20A5-4266-9DFA-F158B56AD73B}" type="presOf" srcId="{1A17070B-5D67-4E8C-8AB5-1D6E919BC7F6}" destId="{1B9A8B83-A96C-45B2-8419-3A1B02913C5D}" srcOrd="0" destOrd="0" presId="urn:microsoft.com/office/officeart/2005/8/layout/pyramid2"/>
    <dgm:cxn modelId="{2713FF6E-B26C-40AF-9B94-EEDABFF45CE9}" type="presOf" srcId="{6CD1C701-9EFE-4AEE-903D-20CF7DE8DFEB}" destId="{3FD8810A-6C3D-47B2-8F6F-153407CEBA21}" srcOrd="0" destOrd="0" presId="urn:microsoft.com/office/officeart/2005/8/layout/pyramid2"/>
    <dgm:cxn modelId="{05B8FDA8-D702-4369-9360-8740402EDE65}" srcId="{6CD1C701-9EFE-4AEE-903D-20CF7DE8DFEB}" destId="{CF65A3FF-77B4-4B51-B9E4-03DA664CED0C}" srcOrd="3" destOrd="0" parTransId="{2D66DAEA-61C2-4D00-A810-8B7A90284438}" sibTransId="{1BC532D9-9111-469E-9E92-FBBC7E918C81}"/>
    <dgm:cxn modelId="{F5940DD3-3EB1-497D-B413-31E705883845}" type="presOf" srcId="{CF65A3FF-77B4-4B51-B9E4-03DA664CED0C}" destId="{691837DA-080E-4896-B192-B82FDCD63559}" srcOrd="0" destOrd="0" presId="urn:microsoft.com/office/officeart/2005/8/layout/pyramid2"/>
    <dgm:cxn modelId="{D1CA0DE6-3741-4DF1-BB08-E98B1C2A6F06}" srcId="{6CD1C701-9EFE-4AEE-903D-20CF7DE8DFEB}" destId="{4E4643AD-0A82-47D8-A91D-10869A4F5E57}" srcOrd="1" destOrd="0" parTransId="{8B9CA3C5-2F70-40DA-B148-8EEBD49D0564}" sibTransId="{414570AB-4EEE-4AC3-B915-41265385D9C1}"/>
    <dgm:cxn modelId="{3B59BADD-CFF1-4564-8160-8F99C9EEFF35}" type="presOf" srcId="{BA12E2E4-B716-467A-B5C4-C23D32D0F9F6}" destId="{1CEE039C-1448-4402-AB3F-2097704C84AC}" srcOrd="0" destOrd="0" presId="urn:microsoft.com/office/officeart/2005/8/layout/pyramid2"/>
    <dgm:cxn modelId="{38998764-5C9F-4678-AD3B-8B4D662A578D}" srcId="{6CD1C701-9EFE-4AEE-903D-20CF7DE8DFEB}" destId="{6F87E1A2-D3B1-43F5-9811-43E6FF1E2388}" srcOrd="4" destOrd="0" parTransId="{DE9C6ED0-C8A1-48F1-85D3-8D9BACB979F9}" sibTransId="{9529FD57-60D0-4027-868E-570EBA232F62}"/>
    <dgm:cxn modelId="{A6859FDB-518E-443E-87F8-28A8FB06AEC0}" type="presParOf" srcId="{3FD8810A-6C3D-47B2-8F6F-153407CEBA21}" destId="{3F9D7013-9AE8-4EE1-9F3A-34A36AEF3DF6}" srcOrd="0" destOrd="0" presId="urn:microsoft.com/office/officeart/2005/8/layout/pyramid2"/>
    <dgm:cxn modelId="{B46AD038-2464-46E7-9205-E5C677C8FA7C}" type="presParOf" srcId="{3FD8810A-6C3D-47B2-8F6F-153407CEBA21}" destId="{9E406E5C-B37D-4863-B460-2E01532FB32E}" srcOrd="1" destOrd="0" presId="urn:microsoft.com/office/officeart/2005/8/layout/pyramid2"/>
    <dgm:cxn modelId="{533FD9A1-E1DE-4C9F-939C-EE6648F760E5}" type="presParOf" srcId="{9E406E5C-B37D-4863-B460-2E01532FB32E}" destId="{1B9A8B83-A96C-45B2-8419-3A1B02913C5D}" srcOrd="0" destOrd="0" presId="urn:microsoft.com/office/officeart/2005/8/layout/pyramid2"/>
    <dgm:cxn modelId="{F0EC8254-717A-4932-BAB1-581E446B8794}" type="presParOf" srcId="{9E406E5C-B37D-4863-B460-2E01532FB32E}" destId="{D2506409-069E-43B5-909C-7CB66502168C}" srcOrd="1" destOrd="0" presId="urn:microsoft.com/office/officeart/2005/8/layout/pyramid2"/>
    <dgm:cxn modelId="{E3F82692-2FDE-44F9-8727-BB3691F386E2}" type="presParOf" srcId="{9E406E5C-B37D-4863-B460-2E01532FB32E}" destId="{F7428180-29CE-4A13-80F7-1742BEF6A982}" srcOrd="2" destOrd="0" presId="urn:microsoft.com/office/officeart/2005/8/layout/pyramid2"/>
    <dgm:cxn modelId="{0DCC0D81-6616-490A-8C25-014092DFF385}" type="presParOf" srcId="{9E406E5C-B37D-4863-B460-2E01532FB32E}" destId="{93C19D44-01A9-4B41-A7CB-80A8B8CA14EE}" srcOrd="3" destOrd="0" presId="urn:microsoft.com/office/officeart/2005/8/layout/pyramid2"/>
    <dgm:cxn modelId="{F69420A6-1960-4FE4-9C45-8F220AFDED59}" type="presParOf" srcId="{9E406E5C-B37D-4863-B460-2E01532FB32E}" destId="{1CEE039C-1448-4402-AB3F-2097704C84AC}" srcOrd="4" destOrd="0" presId="urn:microsoft.com/office/officeart/2005/8/layout/pyramid2"/>
    <dgm:cxn modelId="{F2DB7F2B-2B59-480D-BDBE-EA06B5499015}" type="presParOf" srcId="{9E406E5C-B37D-4863-B460-2E01532FB32E}" destId="{27FF1480-6E8B-4F7F-81C3-7C0533C24A1B}" srcOrd="5" destOrd="0" presId="urn:microsoft.com/office/officeart/2005/8/layout/pyramid2"/>
    <dgm:cxn modelId="{6A9E69E2-3141-4B70-BFC1-EECE0CE4C45F}" type="presParOf" srcId="{9E406E5C-B37D-4863-B460-2E01532FB32E}" destId="{691837DA-080E-4896-B192-B82FDCD63559}" srcOrd="6" destOrd="0" presId="urn:microsoft.com/office/officeart/2005/8/layout/pyramid2"/>
    <dgm:cxn modelId="{394C94BD-22E7-4296-8658-A2D7D5188A90}" type="presParOf" srcId="{9E406E5C-B37D-4863-B460-2E01532FB32E}" destId="{4949B1C4-E3F8-4BC6-B52B-6BC963E766E0}" srcOrd="7" destOrd="0" presId="urn:microsoft.com/office/officeart/2005/8/layout/pyramid2"/>
    <dgm:cxn modelId="{F5F96723-D171-4AE2-811A-7950005C1CC6}" type="presParOf" srcId="{9E406E5C-B37D-4863-B460-2E01532FB32E}" destId="{511FEFC1-3BA1-4845-A503-D1DAD59E5BC1}" srcOrd="8" destOrd="0" presId="urn:microsoft.com/office/officeart/2005/8/layout/pyramid2"/>
    <dgm:cxn modelId="{31571810-AD1D-4DA2-96BF-A326116B42C0}" type="presParOf" srcId="{9E406E5C-B37D-4863-B460-2E01532FB32E}" destId="{5AE8EC73-8D17-4EB6-A59B-8BC222695174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89701D-30B5-4404-A9C9-71D1923FF142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ABDA807-1A48-422C-9E79-4EC50A1C7822}">
      <dgm:prSet phldrT="[Текст]" custT="1"/>
      <dgm:spPr/>
      <dgm:t>
        <a:bodyPr/>
        <a:lstStyle/>
        <a:p>
          <a:r>
            <a:rPr lang="ru-RU" sz="2400" b="1" i="1" dirty="0" err="1">
              <a:solidFill>
                <a:srgbClr val="00682F"/>
              </a:solidFill>
            </a:rPr>
            <a:t>Формування</a:t>
          </a:r>
          <a:r>
            <a:rPr lang="ru-RU" sz="2400" b="1" i="1" dirty="0">
              <a:solidFill>
                <a:srgbClr val="00682F"/>
              </a:solidFill>
            </a:rPr>
            <a:t> </a:t>
          </a:r>
          <a:r>
            <a:rPr lang="ru-RU" sz="2400" b="1" i="1" dirty="0" err="1">
              <a:solidFill>
                <a:srgbClr val="00682F"/>
              </a:solidFill>
            </a:rPr>
            <a:t>почуття</a:t>
          </a:r>
          <a:r>
            <a:rPr lang="ru-RU" sz="2400" b="1" i="1" dirty="0">
              <a:solidFill>
                <a:srgbClr val="00682F"/>
              </a:solidFill>
            </a:rPr>
            <a:t> «ми»</a:t>
          </a:r>
        </a:p>
      </dgm:t>
    </dgm:pt>
    <dgm:pt modelId="{D20E68EA-28C5-4136-AAAD-BA4B10D44970}" type="parTrans" cxnId="{267D438E-B70E-4207-8378-05B713DE5A6F}">
      <dgm:prSet/>
      <dgm:spPr/>
      <dgm:t>
        <a:bodyPr/>
        <a:lstStyle/>
        <a:p>
          <a:endParaRPr lang="ru-RU" sz="2400" b="1" i="1">
            <a:solidFill>
              <a:srgbClr val="00682F"/>
            </a:solidFill>
          </a:endParaRPr>
        </a:p>
      </dgm:t>
    </dgm:pt>
    <dgm:pt modelId="{20EAAC95-9DAB-4DEC-95D4-89DD8C92C832}" type="sibTrans" cxnId="{267D438E-B70E-4207-8378-05B713DE5A6F}">
      <dgm:prSet/>
      <dgm:spPr/>
      <dgm:t>
        <a:bodyPr/>
        <a:lstStyle/>
        <a:p>
          <a:endParaRPr lang="ru-RU" sz="2400" b="1" i="1">
            <a:solidFill>
              <a:srgbClr val="00682F"/>
            </a:solidFill>
          </a:endParaRPr>
        </a:p>
      </dgm:t>
    </dgm:pt>
    <dgm:pt modelId="{04B774B2-B816-4CCB-86AD-E44DCBF95902}">
      <dgm:prSet phldrT="[Текст]" custT="1"/>
      <dgm:spPr/>
      <dgm:t>
        <a:bodyPr/>
        <a:lstStyle/>
        <a:p>
          <a:r>
            <a:rPr lang="ru-RU" sz="2400" b="1" i="1">
              <a:solidFill>
                <a:srgbClr val="00682F"/>
              </a:solidFill>
            </a:rPr>
            <a:t>Демонстрація власного ставлення</a:t>
          </a:r>
        </a:p>
      </dgm:t>
    </dgm:pt>
    <dgm:pt modelId="{5680553E-70BB-4B9D-9E27-29F3A2F2B522}" type="parTrans" cxnId="{FFFA91A2-24B6-45E9-90F1-3138921863C7}">
      <dgm:prSet/>
      <dgm:spPr/>
      <dgm:t>
        <a:bodyPr/>
        <a:lstStyle/>
        <a:p>
          <a:endParaRPr lang="ru-RU" sz="2400" b="1" i="1">
            <a:solidFill>
              <a:srgbClr val="00682F"/>
            </a:solidFill>
          </a:endParaRPr>
        </a:p>
      </dgm:t>
    </dgm:pt>
    <dgm:pt modelId="{D75932EC-C4B7-49A7-A1A5-AB2DC4481328}" type="sibTrans" cxnId="{FFFA91A2-24B6-45E9-90F1-3138921863C7}">
      <dgm:prSet/>
      <dgm:spPr/>
      <dgm:t>
        <a:bodyPr/>
        <a:lstStyle/>
        <a:p>
          <a:endParaRPr lang="ru-RU" sz="2400" b="1" i="1">
            <a:solidFill>
              <a:srgbClr val="00682F"/>
            </a:solidFill>
          </a:endParaRPr>
        </a:p>
      </dgm:t>
    </dgm:pt>
    <dgm:pt modelId="{733C26BE-D651-4BEE-B873-2FC8463C2C04}">
      <dgm:prSet phldrT="[Текст]" custT="1"/>
      <dgm:spPr/>
      <dgm:t>
        <a:bodyPr/>
        <a:lstStyle/>
        <a:p>
          <a:r>
            <a:rPr lang="ru-RU" sz="2400" b="1" i="1" dirty="0">
              <a:solidFill>
                <a:srgbClr val="00682F"/>
              </a:solidFill>
            </a:rPr>
            <a:t>Показ </a:t>
          </a:r>
          <a:r>
            <a:rPr lang="ru-RU" sz="2400" b="1" i="1" dirty="0" err="1">
              <a:solidFill>
                <a:srgbClr val="00682F"/>
              </a:solidFill>
            </a:rPr>
            <a:t>яскравих</a:t>
          </a:r>
          <a:r>
            <a:rPr lang="ru-RU" sz="2400" b="1" i="1" dirty="0">
              <a:solidFill>
                <a:srgbClr val="00682F"/>
              </a:solidFill>
            </a:rPr>
            <a:t> </a:t>
          </a:r>
          <a:r>
            <a:rPr lang="ru-RU" sz="2400" b="1" i="1" dirty="0" err="1">
              <a:solidFill>
                <a:srgbClr val="00682F"/>
              </a:solidFill>
            </a:rPr>
            <a:t>цілей</a:t>
          </a:r>
          <a:r>
            <a:rPr lang="ru-RU" sz="2400" b="1" i="1" dirty="0">
              <a:solidFill>
                <a:srgbClr val="00682F"/>
              </a:solidFill>
            </a:rPr>
            <a:t> </a:t>
          </a:r>
          <a:r>
            <a:rPr lang="ru-RU" sz="2400" b="1" i="1" dirty="0" err="1">
              <a:solidFill>
                <a:srgbClr val="00682F"/>
              </a:solidFill>
            </a:rPr>
            <a:t>спільної</a:t>
          </a:r>
          <a:r>
            <a:rPr lang="ru-RU" sz="2400" b="1" i="1" dirty="0">
              <a:solidFill>
                <a:srgbClr val="00682F"/>
              </a:solidFill>
            </a:rPr>
            <a:t> </a:t>
          </a:r>
          <a:r>
            <a:rPr lang="ru-RU" sz="2400" b="1" i="1" dirty="0" err="1">
              <a:solidFill>
                <a:srgbClr val="00682F"/>
              </a:solidFill>
            </a:rPr>
            <a:t>діяльності</a:t>
          </a:r>
          <a:endParaRPr lang="ru-RU" sz="2400" b="1" i="1" dirty="0">
            <a:solidFill>
              <a:srgbClr val="00682F"/>
            </a:solidFill>
          </a:endParaRPr>
        </a:p>
      </dgm:t>
    </dgm:pt>
    <dgm:pt modelId="{C04A97E1-9443-44A6-A142-D43F97003553}" type="parTrans" cxnId="{0921A3E5-E2FA-429D-83C2-EE75E6D89EFE}">
      <dgm:prSet/>
      <dgm:spPr/>
      <dgm:t>
        <a:bodyPr/>
        <a:lstStyle/>
        <a:p>
          <a:endParaRPr lang="ru-RU" sz="2400" b="1" i="1">
            <a:solidFill>
              <a:srgbClr val="00682F"/>
            </a:solidFill>
          </a:endParaRPr>
        </a:p>
      </dgm:t>
    </dgm:pt>
    <dgm:pt modelId="{C813AA5E-558B-4C8F-9F4C-AACAB3619C38}" type="sibTrans" cxnId="{0921A3E5-E2FA-429D-83C2-EE75E6D89EFE}">
      <dgm:prSet/>
      <dgm:spPr/>
      <dgm:t>
        <a:bodyPr/>
        <a:lstStyle/>
        <a:p>
          <a:endParaRPr lang="ru-RU" sz="2400" b="1" i="1">
            <a:solidFill>
              <a:srgbClr val="00682F"/>
            </a:solidFill>
          </a:endParaRPr>
        </a:p>
      </dgm:t>
    </dgm:pt>
    <dgm:pt modelId="{0D11C8A5-AF78-496A-BDD9-8DA92CA6DAF7}">
      <dgm:prSet phldrT="[Текст]" custT="1"/>
      <dgm:spPr/>
      <dgm:t>
        <a:bodyPr/>
        <a:lstStyle/>
        <a:p>
          <a:r>
            <a:rPr lang="ru-RU" sz="2400" b="1" i="1" dirty="0" err="1">
              <a:solidFill>
                <a:srgbClr val="00682F"/>
              </a:solidFill>
            </a:rPr>
            <a:t>Встановлення</a:t>
          </a:r>
          <a:r>
            <a:rPr lang="ru-RU" sz="2400" b="1" i="1" dirty="0">
              <a:solidFill>
                <a:srgbClr val="00682F"/>
              </a:solidFill>
            </a:rPr>
            <a:t> </a:t>
          </a:r>
          <a:r>
            <a:rPr lang="ru-RU" sz="2400" b="1" i="1" dirty="0" err="1">
              <a:solidFill>
                <a:srgbClr val="00682F"/>
              </a:solidFill>
            </a:rPr>
            <a:t>особистісного</a:t>
          </a:r>
          <a:r>
            <a:rPr lang="ru-RU" sz="2400" b="1" i="1" dirty="0">
              <a:solidFill>
                <a:srgbClr val="00682F"/>
              </a:solidFill>
            </a:rPr>
            <a:t> контакту</a:t>
          </a:r>
        </a:p>
      </dgm:t>
    </dgm:pt>
    <dgm:pt modelId="{BE329703-BE04-4867-B0FF-0383E0DE3205}" type="parTrans" cxnId="{FA2B27ED-4CA8-46F1-96F3-C08A42E772E7}">
      <dgm:prSet/>
      <dgm:spPr/>
      <dgm:t>
        <a:bodyPr/>
        <a:lstStyle/>
        <a:p>
          <a:endParaRPr lang="ru-RU" sz="2400" b="1" i="1">
            <a:solidFill>
              <a:srgbClr val="00682F"/>
            </a:solidFill>
          </a:endParaRPr>
        </a:p>
      </dgm:t>
    </dgm:pt>
    <dgm:pt modelId="{BB762568-EBC5-4005-A3FF-2C03BF81F59A}" type="sibTrans" cxnId="{FA2B27ED-4CA8-46F1-96F3-C08A42E772E7}">
      <dgm:prSet/>
      <dgm:spPr/>
      <dgm:t>
        <a:bodyPr/>
        <a:lstStyle/>
        <a:p>
          <a:endParaRPr lang="ru-RU" sz="2400" b="1" i="1">
            <a:solidFill>
              <a:srgbClr val="00682F"/>
            </a:solidFill>
          </a:endParaRPr>
        </a:p>
      </dgm:t>
    </dgm:pt>
    <dgm:pt modelId="{53A0813E-7709-4667-AF08-3652887F1ADB}">
      <dgm:prSet phldrT="[Текст]" custT="1"/>
      <dgm:spPr/>
      <dgm:t>
        <a:bodyPr/>
        <a:lstStyle/>
        <a:p>
          <a:r>
            <a:rPr lang="ru-RU" sz="2400" b="1" i="1" dirty="0">
              <a:solidFill>
                <a:srgbClr val="00682F"/>
              </a:solidFill>
            </a:rPr>
            <a:t>Передача </a:t>
          </a:r>
          <a:r>
            <a:rPr lang="ru-RU" sz="2400" b="1" i="1" dirty="0" err="1">
              <a:solidFill>
                <a:srgbClr val="00682F"/>
              </a:solidFill>
            </a:rPr>
            <a:t>розуміння</a:t>
          </a:r>
          <a:r>
            <a:rPr lang="ru-RU" sz="2400" b="1" i="1" dirty="0">
              <a:solidFill>
                <a:srgbClr val="00682F"/>
              </a:solidFill>
            </a:rPr>
            <a:t> </a:t>
          </a:r>
          <a:r>
            <a:rPr lang="ru-RU" sz="2400" b="1" i="1" dirty="0" err="1">
              <a:solidFill>
                <a:srgbClr val="00682F"/>
              </a:solidFill>
            </a:rPr>
            <a:t>внутрішнього</a:t>
          </a:r>
          <a:r>
            <a:rPr lang="ru-RU" sz="2400" b="1" i="1" dirty="0">
              <a:solidFill>
                <a:srgbClr val="00682F"/>
              </a:solidFill>
            </a:rPr>
            <a:t> стану </a:t>
          </a:r>
          <a:r>
            <a:rPr lang="ru-RU" sz="2400" b="1" i="1" dirty="0" err="1">
              <a:solidFill>
                <a:srgbClr val="00682F"/>
              </a:solidFill>
            </a:rPr>
            <a:t>співрозмовника</a:t>
          </a:r>
          <a:endParaRPr lang="ru-RU" sz="2400" b="1" i="1" dirty="0">
            <a:solidFill>
              <a:srgbClr val="00682F"/>
            </a:solidFill>
          </a:endParaRPr>
        </a:p>
      </dgm:t>
    </dgm:pt>
    <dgm:pt modelId="{253EFCAF-D450-4636-829B-CE2DA1AB7DF8}" type="parTrans" cxnId="{53C893DC-9167-485E-B68C-D43D9B4622EC}">
      <dgm:prSet/>
      <dgm:spPr/>
      <dgm:t>
        <a:bodyPr/>
        <a:lstStyle/>
        <a:p>
          <a:endParaRPr lang="ru-RU" sz="2400" b="1" i="1">
            <a:solidFill>
              <a:srgbClr val="00682F"/>
            </a:solidFill>
          </a:endParaRPr>
        </a:p>
      </dgm:t>
    </dgm:pt>
    <dgm:pt modelId="{2D14BEB1-FED4-4783-A4B9-26EA7E82CA22}" type="sibTrans" cxnId="{53C893DC-9167-485E-B68C-D43D9B4622EC}">
      <dgm:prSet/>
      <dgm:spPr/>
      <dgm:t>
        <a:bodyPr/>
        <a:lstStyle/>
        <a:p>
          <a:endParaRPr lang="ru-RU" sz="2400" b="1" i="1">
            <a:solidFill>
              <a:srgbClr val="00682F"/>
            </a:solidFill>
          </a:endParaRPr>
        </a:p>
      </dgm:t>
    </dgm:pt>
    <dgm:pt modelId="{18A37E46-6471-4495-A6AF-85173DA50D98}">
      <dgm:prSet phldrT="[Текст]" custT="1"/>
      <dgm:spPr/>
      <dgm:t>
        <a:bodyPr/>
        <a:lstStyle/>
        <a:p>
          <a:r>
            <a:rPr lang="ru-RU" sz="2400" b="1" i="1" dirty="0" err="1">
              <a:solidFill>
                <a:srgbClr val="00682F"/>
              </a:solidFill>
            </a:rPr>
            <a:t>Постійний</a:t>
          </a:r>
          <a:r>
            <a:rPr lang="ru-RU" sz="2400" b="1" i="1" dirty="0">
              <a:solidFill>
                <a:srgbClr val="00682F"/>
              </a:solidFill>
            </a:rPr>
            <a:t> </a:t>
          </a:r>
          <a:r>
            <a:rPr lang="ru-RU" sz="2400" b="1" i="1" dirty="0" err="1">
              <a:solidFill>
                <a:srgbClr val="00682F"/>
              </a:solidFill>
            </a:rPr>
            <a:t>прояв</a:t>
          </a:r>
          <a:r>
            <a:rPr lang="ru-RU" sz="2400" b="1" i="1" dirty="0">
              <a:solidFill>
                <a:srgbClr val="00682F"/>
              </a:solidFill>
            </a:rPr>
            <a:t> </a:t>
          </a:r>
          <a:r>
            <a:rPr lang="ru-RU" sz="2400" b="1" i="1" dirty="0" err="1">
              <a:solidFill>
                <a:srgbClr val="00682F"/>
              </a:solidFill>
            </a:rPr>
            <a:t>інтересу</a:t>
          </a:r>
          <a:r>
            <a:rPr lang="ru-RU" sz="2400" b="1" i="1" dirty="0">
              <a:solidFill>
                <a:srgbClr val="00682F"/>
              </a:solidFill>
            </a:rPr>
            <a:t> до </a:t>
          </a:r>
          <a:r>
            <a:rPr lang="ru-RU" sz="2400" b="1" i="1" dirty="0" err="1">
              <a:solidFill>
                <a:srgbClr val="00682F"/>
              </a:solidFill>
            </a:rPr>
            <a:t>співрозмовника</a:t>
          </a:r>
          <a:endParaRPr lang="ru-RU" sz="2400" b="1" i="1" dirty="0">
            <a:solidFill>
              <a:srgbClr val="00682F"/>
            </a:solidFill>
          </a:endParaRPr>
        </a:p>
      </dgm:t>
    </dgm:pt>
    <dgm:pt modelId="{9C3E600C-58BC-4D15-98F9-03BA4017759D}" type="parTrans" cxnId="{D030C288-0E31-4574-8CBA-3EBC0341BBB6}">
      <dgm:prSet/>
      <dgm:spPr/>
      <dgm:t>
        <a:bodyPr/>
        <a:lstStyle/>
        <a:p>
          <a:endParaRPr lang="ru-RU" sz="2400" b="1" i="1">
            <a:solidFill>
              <a:srgbClr val="00682F"/>
            </a:solidFill>
          </a:endParaRPr>
        </a:p>
      </dgm:t>
    </dgm:pt>
    <dgm:pt modelId="{548236BB-5996-436F-84A4-7BFEC38B135B}" type="sibTrans" cxnId="{D030C288-0E31-4574-8CBA-3EBC0341BBB6}">
      <dgm:prSet/>
      <dgm:spPr/>
      <dgm:t>
        <a:bodyPr/>
        <a:lstStyle/>
        <a:p>
          <a:endParaRPr lang="ru-RU" sz="2400" b="1" i="1">
            <a:solidFill>
              <a:srgbClr val="00682F"/>
            </a:solidFill>
          </a:endParaRPr>
        </a:p>
      </dgm:t>
    </dgm:pt>
    <dgm:pt modelId="{1B81C0C9-4DC4-4763-A7D7-875799CB8145}">
      <dgm:prSet phldrT="[Текст]" custT="1"/>
      <dgm:spPr/>
      <dgm:t>
        <a:bodyPr/>
        <a:lstStyle/>
        <a:p>
          <a:r>
            <a:rPr lang="ru-RU" sz="2400" b="1" i="1" dirty="0" err="1">
              <a:solidFill>
                <a:srgbClr val="00682F"/>
              </a:solidFill>
            </a:rPr>
            <a:t>Створення</a:t>
          </a:r>
          <a:r>
            <a:rPr lang="ru-RU" sz="2400" b="1" i="1" dirty="0">
              <a:solidFill>
                <a:srgbClr val="00682F"/>
              </a:solidFill>
            </a:rPr>
            <a:t> </a:t>
          </a:r>
          <a:r>
            <a:rPr lang="ru-RU" sz="2400" b="1" i="1" dirty="0" err="1">
              <a:solidFill>
                <a:srgbClr val="00682F"/>
              </a:solidFill>
            </a:rPr>
            <a:t>ситуації</a:t>
          </a:r>
          <a:r>
            <a:rPr lang="ru-RU" sz="2400" b="1" i="1" dirty="0">
              <a:solidFill>
                <a:srgbClr val="00682F"/>
              </a:solidFill>
            </a:rPr>
            <a:t> </a:t>
          </a:r>
          <a:r>
            <a:rPr lang="ru-RU" sz="2400" b="1" i="1" dirty="0" err="1">
              <a:solidFill>
                <a:srgbClr val="00682F"/>
              </a:solidFill>
            </a:rPr>
            <a:t>успіху</a:t>
          </a:r>
          <a:endParaRPr lang="ru-RU" sz="2400" b="1" i="1" dirty="0">
            <a:solidFill>
              <a:srgbClr val="00682F"/>
            </a:solidFill>
          </a:endParaRPr>
        </a:p>
      </dgm:t>
    </dgm:pt>
    <dgm:pt modelId="{CBF4E0B0-703C-4422-A08C-586195601A2E}" type="parTrans" cxnId="{60DD6F57-238A-4738-982E-3AB29FD1A483}">
      <dgm:prSet/>
      <dgm:spPr/>
      <dgm:t>
        <a:bodyPr/>
        <a:lstStyle/>
        <a:p>
          <a:endParaRPr lang="ru-RU" sz="2400" b="1" i="1">
            <a:solidFill>
              <a:srgbClr val="00682F"/>
            </a:solidFill>
          </a:endParaRPr>
        </a:p>
      </dgm:t>
    </dgm:pt>
    <dgm:pt modelId="{7240B344-72EB-4910-B947-A818AC2CD656}" type="sibTrans" cxnId="{60DD6F57-238A-4738-982E-3AB29FD1A483}">
      <dgm:prSet/>
      <dgm:spPr/>
      <dgm:t>
        <a:bodyPr/>
        <a:lstStyle/>
        <a:p>
          <a:endParaRPr lang="ru-RU" sz="2400" b="1" i="1">
            <a:solidFill>
              <a:srgbClr val="00682F"/>
            </a:solidFill>
          </a:endParaRPr>
        </a:p>
      </dgm:t>
    </dgm:pt>
    <dgm:pt modelId="{0C8C384E-0C46-48E2-BA3A-AE75B4C26EA2}" type="pres">
      <dgm:prSet presAssocID="{4C89701D-30B5-4404-A9C9-71D1923FF14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8BCDED-BCC6-4DBA-8E2A-9CD2169A3A4D}" type="pres">
      <dgm:prSet presAssocID="{0ABDA807-1A48-422C-9E79-4EC50A1C7822}" presName="parentLin" presStyleCnt="0"/>
      <dgm:spPr/>
    </dgm:pt>
    <dgm:pt modelId="{2571D223-805F-42EA-BE79-037D8E62FAFE}" type="pres">
      <dgm:prSet presAssocID="{0ABDA807-1A48-422C-9E79-4EC50A1C7822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64A4F854-6C16-4D9C-9C6C-989E745192FF}" type="pres">
      <dgm:prSet presAssocID="{0ABDA807-1A48-422C-9E79-4EC50A1C7822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AB5C16-D3D4-4B80-B885-4DDB212BBBFD}" type="pres">
      <dgm:prSet presAssocID="{0ABDA807-1A48-422C-9E79-4EC50A1C7822}" presName="negativeSpace" presStyleCnt="0"/>
      <dgm:spPr/>
    </dgm:pt>
    <dgm:pt modelId="{0896ABA9-F407-43B1-A8DF-E7477872BD28}" type="pres">
      <dgm:prSet presAssocID="{0ABDA807-1A48-422C-9E79-4EC50A1C7822}" presName="childText" presStyleLbl="conFgAcc1" presStyleIdx="0" presStyleCnt="7">
        <dgm:presLayoutVars>
          <dgm:bulletEnabled val="1"/>
        </dgm:presLayoutVars>
      </dgm:prSet>
      <dgm:spPr/>
    </dgm:pt>
    <dgm:pt modelId="{8BA57D18-2DAC-4E2F-B1E6-746C6B444D23}" type="pres">
      <dgm:prSet presAssocID="{20EAAC95-9DAB-4DEC-95D4-89DD8C92C832}" presName="spaceBetweenRectangles" presStyleCnt="0"/>
      <dgm:spPr/>
    </dgm:pt>
    <dgm:pt modelId="{6358B9B6-FE32-4791-8666-6AEFC7D7D55B}" type="pres">
      <dgm:prSet presAssocID="{0D11C8A5-AF78-496A-BDD9-8DA92CA6DAF7}" presName="parentLin" presStyleCnt="0"/>
      <dgm:spPr/>
    </dgm:pt>
    <dgm:pt modelId="{ABCCBAA5-EF08-4987-A4A8-326D0D8A2080}" type="pres">
      <dgm:prSet presAssocID="{0D11C8A5-AF78-496A-BDD9-8DA92CA6DAF7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F41D5C76-E24D-4D19-BDF3-F7662EF59464}" type="pres">
      <dgm:prSet presAssocID="{0D11C8A5-AF78-496A-BDD9-8DA92CA6DAF7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2A8F5-1213-4A22-8BDC-0B701EB06A8B}" type="pres">
      <dgm:prSet presAssocID="{0D11C8A5-AF78-496A-BDD9-8DA92CA6DAF7}" presName="negativeSpace" presStyleCnt="0"/>
      <dgm:spPr/>
    </dgm:pt>
    <dgm:pt modelId="{AD2C8556-147A-4FB5-BE26-B561CA1B7553}" type="pres">
      <dgm:prSet presAssocID="{0D11C8A5-AF78-496A-BDD9-8DA92CA6DAF7}" presName="childText" presStyleLbl="conFgAcc1" presStyleIdx="1" presStyleCnt="7">
        <dgm:presLayoutVars>
          <dgm:bulletEnabled val="1"/>
        </dgm:presLayoutVars>
      </dgm:prSet>
      <dgm:spPr/>
    </dgm:pt>
    <dgm:pt modelId="{31B9AA41-7122-4CBA-B988-2CFB783BAA05}" type="pres">
      <dgm:prSet presAssocID="{BB762568-EBC5-4005-A3FF-2C03BF81F59A}" presName="spaceBetweenRectangles" presStyleCnt="0"/>
      <dgm:spPr/>
    </dgm:pt>
    <dgm:pt modelId="{3E14282C-345F-4537-8EC5-5709AFF5A4D4}" type="pres">
      <dgm:prSet presAssocID="{04B774B2-B816-4CCB-86AD-E44DCBF95902}" presName="parentLin" presStyleCnt="0"/>
      <dgm:spPr/>
    </dgm:pt>
    <dgm:pt modelId="{00EEB771-E083-4224-8924-8DD047AB01F1}" type="pres">
      <dgm:prSet presAssocID="{04B774B2-B816-4CCB-86AD-E44DCBF95902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4EAB37B8-0FCB-4060-BACC-5C55AE247978}" type="pres">
      <dgm:prSet presAssocID="{04B774B2-B816-4CCB-86AD-E44DCBF95902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CF88E-46AD-44BB-A31B-67F15FEB3FD5}" type="pres">
      <dgm:prSet presAssocID="{04B774B2-B816-4CCB-86AD-E44DCBF95902}" presName="negativeSpace" presStyleCnt="0"/>
      <dgm:spPr/>
    </dgm:pt>
    <dgm:pt modelId="{AE7BF8B8-237A-456C-955B-F362D4FA61BF}" type="pres">
      <dgm:prSet presAssocID="{04B774B2-B816-4CCB-86AD-E44DCBF95902}" presName="childText" presStyleLbl="conFgAcc1" presStyleIdx="2" presStyleCnt="7">
        <dgm:presLayoutVars>
          <dgm:bulletEnabled val="1"/>
        </dgm:presLayoutVars>
      </dgm:prSet>
      <dgm:spPr/>
    </dgm:pt>
    <dgm:pt modelId="{61A6A17E-DA93-4F14-A08B-52FD7191FFC5}" type="pres">
      <dgm:prSet presAssocID="{D75932EC-C4B7-49A7-A1A5-AB2DC4481328}" presName="spaceBetweenRectangles" presStyleCnt="0"/>
      <dgm:spPr/>
    </dgm:pt>
    <dgm:pt modelId="{9F83F556-69DE-4FD4-82DF-70712C5A3238}" type="pres">
      <dgm:prSet presAssocID="{733C26BE-D651-4BEE-B873-2FC8463C2C04}" presName="parentLin" presStyleCnt="0"/>
      <dgm:spPr/>
    </dgm:pt>
    <dgm:pt modelId="{0F1C0134-F7AC-4F29-90F7-30CE7EB2446F}" type="pres">
      <dgm:prSet presAssocID="{733C26BE-D651-4BEE-B873-2FC8463C2C04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BBDAC910-F852-42BE-A618-4E3DD5A763F9}" type="pres">
      <dgm:prSet presAssocID="{733C26BE-D651-4BEE-B873-2FC8463C2C04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B8B9FE-A111-4E84-93AB-1FF3552E6E39}" type="pres">
      <dgm:prSet presAssocID="{733C26BE-D651-4BEE-B873-2FC8463C2C04}" presName="negativeSpace" presStyleCnt="0"/>
      <dgm:spPr/>
    </dgm:pt>
    <dgm:pt modelId="{2025D84F-F5DC-480C-9C9E-2A66BC3F999F}" type="pres">
      <dgm:prSet presAssocID="{733C26BE-D651-4BEE-B873-2FC8463C2C04}" presName="childText" presStyleLbl="conFgAcc1" presStyleIdx="3" presStyleCnt="7">
        <dgm:presLayoutVars>
          <dgm:bulletEnabled val="1"/>
        </dgm:presLayoutVars>
      </dgm:prSet>
      <dgm:spPr/>
    </dgm:pt>
    <dgm:pt modelId="{68755957-3DE6-434B-8EEC-8571E5FD60EB}" type="pres">
      <dgm:prSet presAssocID="{C813AA5E-558B-4C8F-9F4C-AACAB3619C38}" presName="spaceBetweenRectangles" presStyleCnt="0"/>
      <dgm:spPr/>
    </dgm:pt>
    <dgm:pt modelId="{C0F5AA3B-AD4D-456D-BA5E-854F82CED77B}" type="pres">
      <dgm:prSet presAssocID="{53A0813E-7709-4667-AF08-3652887F1ADB}" presName="parentLin" presStyleCnt="0"/>
      <dgm:spPr/>
    </dgm:pt>
    <dgm:pt modelId="{F4BBA2D3-8002-4E02-A514-F0853DDDC454}" type="pres">
      <dgm:prSet presAssocID="{53A0813E-7709-4667-AF08-3652887F1ADB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7DDF1C0B-E584-434F-A467-A8001215BE06}" type="pres">
      <dgm:prSet presAssocID="{53A0813E-7709-4667-AF08-3652887F1ADB}" presName="parentText" presStyleLbl="node1" presStyleIdx="4" presStyleCnt="7" custScaleX="1362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17722-C1B9-4BCC-8F06-20593A06E3A0}" type="pres">
      <dgm:prSet presAssocID="{53A0813E-7709-4667-AF08-3652887F1ADB}" presName="negativeSpace" presStyleCnt="0"/>
      <dgm:spPr/>
    </dgm:pt>
    <dgm:pt modelId="{979B12FA-75AC-4139-B1BF-D8378B1C8E24}" type="pres">
      <dgm:prSet presAssocID="{53A0813E-7709-4667-AF08-3652887F1ADB}" presName="childText" presStyleLbl="conFgAcc1" presStyleIdx="4" presStyleCnt="7">
        <dgm:presLayoutVars>
          <dgm:bulletEnabled val="1"/>
        </dgm:presLayoutVars>
      </dgm:prSet>
      <dgm:spPr/>
    </dgm:pt>
    <dgm:pt modelId="{378E4681-4598-4D5E-B6C6-5088D7B7C066}" type="pres">
      <dgm:prSet presAssocID="{2D14BEB1-FED4-4783-A4B9-26EA7E82CA22}" presName="spaceBetweenRectangles" presStyleCnt="0"/>
      <dgm:spPr/>
    </dgm:pt>
    <dgm:pt modelId="{C495A561-32BD-4812-B92B-D026DD31767F}" type="pres">
      <dgm:prSet presAssocID="{18A37E46-6471-4495-A6AF-85173DA50D98}" presName="parentLin" presStyleCnt="0"/>
      <dgm:spPr/>
    </dgm:pt>
    <dgm:pt modelId="{B46247CE-6BEF-4D05-BDEC-6BA816B0E357}" type="pres">
      <dgm:prSet presAssocID="{18A37E46-6471-4495-A6AF-85173DA50D98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01564F50-6B71-4454-A3B7-7B6EF5FC2597}" type="pres">
      <dgm:prSet presAssocID="{18A37E46-6471-4495-A6AF-85173DA50D98}" presName="parentText" presStyleLbl="node1" presStyleIdx="5" presStyleCnt="7" custScaleX="1271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C64AD-82BB-42C7-B3DA-0E7647D5922D}" type="pres">
      <dgm:prSet presAssocID="{18A37E46-6471-4495-A6AF-85173DA50D98}" presName="negativeSpace" presStyleCnt="0"/>
      <dgm:spPr/>
    </dgm:pt>
    <dgm:pt modelId="{21A50781-E5B7-46C9-B6BC-5AD23CB35351}" type="pres">
      <dgm:prSet presAssocID="{18A37E46-6471-4495-A6AF-85173DA50D98}" presName="childText" presStyleLbl="conFgAcc1" presStyleIdx="5" presStyleCnt="7">
        <dgm:presLayoutVars>
          <dgm:bulletEnabled val="1"/>
        </dgm:presLayoutVars>
      </dgm:prSet>
      <dgm:spPr/>
    </dgm:pt>
    <dgm:pt modelId="{E7FE83C8-80E7-4AA7-89FF-9DA3C2B46B6A}" type="pres">
      <dgm:prSet presAssocID="{548236BB-5996-436F-84A4-7BFEC38B135B}" presName="spaceBetweenRectangles" presStyleCnt="0"/>
      <dgm:spPr/>
    </dgm:pt>
    <dgm:pt modelId="{B1882E54-C0C2-437B-80FF-BBD096DCAFF3}" type="pres">
      <dgm:prSet presAssocID="{1B81C0C9-4DC4-4763-A7D7-875799CB8145}" presName="parentLin" presStyleCnt="0"/>
      <dgm:spPr/>
    </dgm:pt>
    <dgm:pt modelId="{09F92F31-1657-4294-B446-FA99BC0023FB}" type="pres">
      <dgm:prSet presAssocID="{1B81C0C9-4DC4-4763-A7D7-875799CB8145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2F4AA405-AA30-42BE-8CD8-DC819FFF45F0}" type="pres">
      <dgm:prSet presAssocID="{1B81C0C9-4DC4-4763-A7D7-875799CB8145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8E886-6031-4799-953E-4C1720EF652B}" type="pres">
      <dgm:prSet presAssocID="{1B81C0C9-4DC4-4763-A7D7-875799CB8145}" presName="negativeSpace" presStyleCnt="0"/>
      <dgm:spPr/>
    </dgm:pt>
    <dgm:pt modelId="{F6E65492-5099-4F48-B804-37FAB0D646A9}" type="pres">
      <dgm:prSet presAssocID="{1B81C0C9-4DC4-4763-A7D7-875799CB8145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1A935436-B2F9-4514-9673-D324BDC5E5DF}" type="presOf" srcId="{0D11C8A5-AF78-496A-BDD9-8DA92CA6DAF7}" destId="{F41D5C76-E24D-4D19-BDF3-F7662EF59464}" srcOrd="1" destOrd="0" presId="urn:microsoft.com/office/officeart/2005/8/layout/list1"/>
    <dgm:cxn modelId="{6CDB71B2-62DF-4E8F-8A7D-C43398BD0ECF}" type="presOf" srcId="{04B774B2-B816-4CCB-86AD-E44DCBF95902}" destId="{00EEB771-E083-4224-8924-8DD047AB01F1}" srcOrd="0" destOrd="0" presId="urn:microsoft.com/office/officeart/2005/8/layout/list1"/>
    <dgm:cxn modelId="{FFFA91A2-24B6-45E9-90F1-3138921863C7}" srcId="{4C89701D-30B5-4404-A9C9-71D1923FF142}" destId="{04B774B2-B816-4CCB-86AD-E44DCBF95902}" srcOrd="2" destOrd="0" parTransId="{5680553E-70BB-4B9D-9E27-29F3A2F2B522}" sibTransId="{D75932EC-C4B7-49A7-A1A5-AB2DC4481328}"/>
    <dgm:cxn modelId="{293E2A00-3BDE-4C84-A32B-A7B43C8E9E48}" type="presOf" srcId="{0ABDA807-1A48-422C-9E79-4EC50A1C7822}" destId="{2571D223-805F-42EA-BE79-037D8E62FAFE}" srcOrd="0" destOrd="0" presId="urn:microsoft.com/office/officeart/2005/8/layout/list1"/>
    <dgm:cxn modelId="{03614009-148D-462D-8668-C50D1207D07F}" type="presOf" srcId="{53A0813E-7709-4667-AF08-3652887F1ADB}" destId="{F4BBA2D3-8002-4E02-A514-F0853DDDC454}" srcOrd="0" destOrd="0" presId="urn:microsoft.com/office/officeart/2005/8/layout/list1"/>
    <dgm:cxn modelId="{0921A3E5-E2FA-429D-83C2-EE75E6D89EFE}" srcId="{4C89701D-30B5-4404-A9C9-71D1923FF142}" destId="{733C26BE-D651-4BEE-B873-2FC8463C2C04}" srcOrd="3" destOrd="0" parTransId="{C04A97E1-9443-44A6-A142-D43F97003553}" sibTransId="{C813AA5E-558B-4C8F-9F4C-AACAB3619C38}"/>
    <dgm:cxn modelId="{53C893DC-9167-485E-B68C-D43D9B4622EC}" srcId="{4C89701D-30B5-4404-A9C9-71D1923FF142}" destId="{53A0813E-7709-4667-AF08-3652887F1ADB}" srcOrd="4" destOrd="0" parTransId="{253EFCAF-D450-4636-829B-CE2DA1AB7DF8}" sibTransId="{2D14BEB1-FED4-4783-A4B9-26EA7E82CA22}"/>
    <dgm:cxn modelId="{267D438E-B70E-4207-8378-05B713DE5A6F}" srcId="{4C89701D-30B5-4404-A9C9-71D1923FF142}" destId="{0ABDA807-1A48-422C-9E79-4EC50A1C7822}" srcOrd="0" destOrd="0" parTransId="{D20E68EA-28C5-4136-AAAD-BA4B10D44970}" sibTransId="{20EAAC95-9DAB-4DEC-95D4-89DD8C92C832}"/>
    <dgm:cxn modelId="{470725A7-F667-418A-8664-4A06D862D7F7}" type="presOf" srcId="{1B81C0C9-4DC4-4763-A7D7-875799CB8145}" destId="{2F4AA405-AA30-42BE-8CD8-DC819FFF45F0}" srcOrd="1" destOrd="0" presId="urn:microsoft.com/office/officeart/2005/8/layout/list1"/>
    <dgm:cxn modelId="{C5CE0D47-9E70-4400-8ABA-B90D6C5E2FA8}" type="presOf" srcId="{18A37E46-6471-4495-A6AF-85173DA50D98}" destId="{01564F50-6B71-4454-A3B7-7B6EF5FC2597}" srcOrd="1" destOrd="0" presId="urn:microsoft.com/office/officeart/2005/8/layout/list1"/>
    <dgm:cxn modelId="{9648CCED-A73E-4CFF-9866-E7FDF2FBC030}" type="presOf" srcId="{04B774B2-B816-4CCB-86AD-E44DCBF95902}" destId="{4EAB37B8-0FCB-4060-BACC-5C55AE247978}" srcOrd="1" destOrd="0" presId="urn:microsoft.com/office/officeart/2005/8/layout/list1"/>
    <dgm:cxn modelId="{9FDA8126-B274-48EF-8580-D6CF39557DA7}" type="presOf" srcId="{733C26BE-D651-4BEE-B873-2FC8463C2C04}" destId="{0F1C0134-F7AC-4F29-90F7-30CE7EB2446F}" srcOrd="0" destOrd="0" presId="urn:microsoft.com/office/officeart/2005/8/layout/list1"/>
    <dgm:cxn modelId="{FA2B27ED-4CA8-46F1-96F3-C08A42E772E7}" srcId="{4C89701D-30B5-4404-A9C9-71D1923FF142}" destId="{0D11C8A5-AF78-496A-BDD9-8DA92CA6DAF7}" srcOrd="1" destOrd="0" parTransId="{BE329703-BE04-4867-B0FF-0383E0DE3205}" sibTransId="{BB762568-EBC5-4005-A3FF-2C03BF81F59A}"/>
    <dgm:cxn modelId="{3F22DDFF-BDEB-4854-B2A3-724A3C761672}" type="presOf" srcId="{1B81C0C9-4DC4-4763-A7D7-875799CB8145}" destId="{09F92F31-1657-4294-B446-FA99BC0023FB}" srcOrd="0" destOrd="0" presId="urn:microsoft.com/office/officeart/2005/8/layout/list1"/>
    <dgm:cxn modelId="{75A46444-D041-4EA0-9B94-634F7ECC627E}" type="presOf" srcId="{0D11C8A5-AF78-496A-BDD9-8DA92CA6DAF7}" destId="{ABCCBAA5-EF08-4987-A4A8-326D0D8A2080}" srcOrd="0" destOrd="0" presId="urn:microsoft.com/office/officeart/2005/8/layout/list1"/>
    <dgm:cxn modelId="{60DD6F57-238A-4738-982E-3AB29FD1A483}" srcId="{4C89701D-30B5-4404-A9C9-71D1923FF142}" destId="{1B81C0C9-4DC4-4763-A7D7-875799CB8145}" srcOrd="6" destOrd="0" parTransId="{CBF4E0B0-703C-4422-A08C-586195601A2E}" sibTransId="{7240B344-72EB-4910-B947-A818AC2CD656}"/>
    <dgm:cxn modelId="{42944529-18A3-4337-A143-05E839332CE9}" type="presOf" srcId="{18A37E46-6471-4495-A6AF-85173DA50D98}" destId="{B46247CE-6BEF-4D05-BDEC-6BA816B0E357}" srcOrd="0" destOrd="0" presId="urn:microsoft.com/office/officeart/2005/8/layout/list1"/>
    <dgm:cxn modelId="{C1C5533B-650B-4714-A8FD-327F00153FEC}" type="presOf" srcId="{0ABDA807-1A48-422C-9E79-4EC50A1C7822}" destId="{64A4F854-6C16-4D9C-9C6C-989E745192FF}" srcOrd="1" destOrd="0" presId="urn:microsoft.com/office/officeart/2005/8/layout/list1"/>
    <dgm:cxn modelId="{286FC474-DE4D-4501-9B49-1826521AB16D}" type="presOf" srcId="{4C89701D-30B5-4404-A9C9-71D1923FF142}" destId="{0C8C384E-0C46-48E2-BA3A-AE75B4C26EA2}" srcOrd="0" destOrd="0" presId="urn:microsoft.com/office/officeart/2005/8/layout/list1"/>
    <dgm:cxn modelId="{D030C288-0E31-4574-8CBA-3EBC0341BBB6}" srcId="{4C89701D-30B5-4404-A9C9-71D1923FF142}" destId="{18A37E46-6471-4495-A6AF-85173DA50D98}" srcOrd="5" destOrd="0" parTransId="{9C3E600C-58BC-4D15-98F9-03BA4017759D}" sibTransId="{548236BB-5996-436F-84A4-7BFEC38B135B}"/>
    <dgm:cxn modelId="{7AAE17E2-C148-42D1-B154-04272D4BD88A}" type="presOf" srcId="{53A0813E-7709-4667-AF08-3652887F1ADB}" destId="{7DDF1C0B-E584-434F-A467-A8001215BE06}" srcOrd="1" destOrd="0" presId="urn:microsoft.com/office/officeart/2005/8/layout/list1"/>
    <dgm:cxn modelId="{40A891D2-416D-48A3-9D59-9E6FF6CC3A82}" type="presOf" srcId="{733C26BE-D651-4BEE-B873-2FC8463C2C04}" destId="{BBDAC910-F852-42BE-A618-4E3DD5A763F9}" srcOrd="1" destOrd="0" presId="urn:microsoft.com/office/officeart/2005/8/layout/list1"/>
    <dgm:cxn modelId="{7FDA2A4F-5823-460A-B7CB-06346ED61A41}" type="presParOf" srcId="{0C8C384E-0C46-48E2-BA3A-AE75B4C26EA2}" destId="{468BCDED-BCC6-4DBA-8E2A-9CD2169A3A4D}" srcOrd="0" destOrd="0" presId="urn:microsoft.com/office/officeart/2005/8/layout/list1"/>
    <dgm:cxn modelId="{AF08F4F9-3B60-4CA5-B86E-9A8A5CA48798}" type="presParOf" srcId="{468BCDED-BCC6-4DBA-8E2A-9CD2169A3A4D}" destId="{2571D223-805F-42EA-BE79-037D8E62FAFE}" srcOrd="0" destOrd="0" presId="urn:microsoft.com/office/officeart/2005/8/layout/list1"/>
    <dgm:cxn modelId="{158A9023-0FD5-4A26-A19A-15A8265AF68D}" type="presParOf" srcId="{468BCDED-BCC6-4DBA-8E2A-9CD2169A3A4D}" destId="{64A4F854-6C16-4D9C-9C6C-989E745192FF}" srcOrd="1" destOrd="0" presId="urn:microsoft.com/office/officeart/2005/8/layout/list1"/>
    <dgm:cxn modelId="{13C242A5-BDCB-4BD8-A8E5-2D6E1548CE92}" type="presParOf" srcId="{0C8C384E-0C46-48E2-BA3A-AE75B4C26EA2}" destId="{A3AB5C16-D3D4-4B80-B885-4DDB212BBBFD}" srcOrd="1" destOrd="0" presId="urn:microsoft.com/office/officeart/2005/8/layout/list1"/>
    <dgm:cxn modelId="{0F5A94BB-374C-48C5-B720-B8097FDB9C9B}" type="presParOf" srcId="{0C8C384E-0C46-48E2-BA3A-AE75B4C26EA2}" destId="{0896ABA9-F407-43B1-A8DF-E7477872BD28}" srcOrd="2" destOrd="0" presId="urn:microsoft.com/office/officeart/2005/8/layout/list1"/>
    <dgm:cxn modelId="{9FCD358F-8D14-4DD1-838C-E85CF50F3748}" type="presParOf" srcId="{0C8C384E-0C46-48E2-BA3A-AE75B4C26EA2}" destId="{8BA57D18-2DAC-4E2F-B1E6-746C6B444D23}" srcOrd="3" destOrd="0" presId="urn:microsoft.com/office/officeart/2005/8/layout/list1"/>
    <dgm:cxn modelId="{18E0FF17-F820-4086-A113-594179D5C75E}" type="presParOf" srcId="{0C8C384E-0C46-48E2-BA3A-AE75B4C26EA2}" destId="{6358B9B6-FE32-4791-8666-6AEFC7D7D55B}" srcOrd="4" destOrd="0" presId="urn:microsoft.com/office/officeart/2005/8/layout/list1"/>
    <dgm:cxn modelId="{B6E1B81E-6451-4661-BC0F-231B62ECD82D}" type="presParOf" srcId="{6358B9B6-FE32-4791-8666-6AEFC7D7D55B}" destId="{ABCCBAA5-EF08-4987-A4A8-326D0D8A2080}" srcOrd="0" destOrd="0" presId="urn:microsoft.com/office/officeart/2005/8/layout/list1"/>
    <dgm:cxn modelId="{C56D6FEF-EF15-4424-9A20-98DD348C70A5}" type="presParOf" srcId="{6358B9B6-FE32-4791-8666-6AEFC7D7D55B}" destId="{F41D5C76-E24D-4D19-BDF3-F7662EF59464}" srcOrd="1" destOrd="0" presId="urn:microsoft.com/office/officeart/2005/8/layout/list1"/>
    <dgm:cxn modelId="{57068B92-4511-441F-BA96-CAB05F7DA0ED}" type="presParOf" srcId="{0C8C384E-0C46-48E2-BA3A-AE75B4C26EA2}" destId="{A652A8F5-1213-4A22-8BDC-0B701EB06A8B}" srcOrd="5" destOrd="0" presId="urn:microsoft.com/office/officeart/2005/8/layout/list1"/>
    <dgm:cxn modelId="{3AF7B5C3-6EB8-4E88-9AB3-2A2A7684D08D}" type="presParOf" srcId="{0C8C384E-0C46-48E2-BA3A-AE75B4C26EA2}" destId="{AD2C8556-147A-4FB5-BE26-B561CA1B7553}" srcOrd="6" destOrd="0" presId="urn:microsoft.com/office/officeart/2005/8/layout/list1"/>
    <dgm:cxn modelId="{0700FB21-B087-4F60-BF0C-F68FAD6E4B87}" type="presParOf" srcId="{0C8C384E-0C46-48E2-BA3A-AE75B4C26EA2}" destId="{31B9AA41-7122-4CBA-B988-2CFB783BAA05}" srcOrd="7" destOrd="0" presId="urn:microsoft.com/office/officeart/2005/8/layout/list1"/>
    <dgm:cxn modelId="{360D7A3A-E69F-48BF-B6D1-F3AD8257950E}" type="presParOf" srcId="{0C8C384E-0C46-48E2-BA3A-AE75B4C26EA2}" destId="{3E14282C-345F-4537-8EC5-5709AFF5A4D4}" srcOrd="8" destOrd="0" presId="urn:microsoft.com/office/officeart/2005/8/layout/list1"/>
    <dgm:cxn modelId="{06BDE9F2-7C31-4B12-9713-B24AEE0B7826}" type="presParOf" srcId="{3E14282C-345F-4537-8EC5-5709AFF5A4D4}" destId="{00EEB771-E083-4224-8924-8DD047AB01F1}" srcOrd="0" destOrd="0" presId="urn:microsoft.com/office/officeart/2005/8/layout/list1"/>
    <dgm:cxn modelId="{70FF9914-0E77-4B68-88B9-1906198671D5}" type="presParOf" srcId="{3E14282C-345F-4537-8EC5-5709AFF5A4D4}" destId="{4EAB37B8-0FCB-4060-BACC-5C55AE247978}" srcOrd="1" destOrd="0" presId="urn:microsoft.com/office/officeart/2005/8/layout/list1"/>
    <dgm:cxn modelId="{562212A1-013B-472E-B46C-36DF55DD98F4}" type="presParOf" srcId="{0C8C384E-0C46-48E2-BA3A-AE75B4C26EA2}" destId="{ABDCF88E-46AD-44BB-A31B-67F15FEB3FD5}" srcOrd="9" destOrd="0" presId="urn:microsoft.com/office/officeart/2005/8/layout/list1"/>
    <dgm:cxn modelId="{0F6680F7-8BB1-4B5F-B447-BCC9D7E71A4A}" type="presParOf" srcId="{0C8C384E-0C46-48E2-BA3A-AE75B4C26EA2}" destId="{AE7BF8B8-237A-456C-955B-F362D4FA61BF}" srcOrd="10" destOrd="0" presId="urn:microsoft.com/office/officeart/2005/8/layout/list1"/>
    <dgm:cxn modelId="{716510CC-95CD-46E7-953D-7151598B4ABF}" type="presParOf" srcId="{0C8C384E-0C46-48E2-BA3A-AE75B4C26EA2}" destId="{61A6A17E-DA93-4F14-A08B-52FD7191FFC5}" srcOrd="11" destOrd="0" presId="urn:microsoft.com/office/officeart/2005/8/layout/list1"/>
    <dgm:cxn modelId="{CDA778C6-9EF2-4AA3-BF6B-BB21604DAA7D}" type="presParOf" srcId="{0C8C384E-0C46-48E2-BA3A-AE75B4C26EA2}" destId="{9F83F556-69DE-4FD4-82DF-70712C5A3238}" srcOrd="12" destOrd="0" presId="urn:microsoft.com/office/officeart/2005/8/layout/list1"/>
    <dgm:cxn modelId="{D776354D-9358-4BA9-85A1-D0B283F5F963}" type="presParOf" srcId="{9F83F556-69DE-4FD4-82DF-70712C5A3238}" destId="{0F1C0134-F7AC-4F29-90F7-30CE7EB2446F}" srcOrd="0" destOrd="0" presId="urn:microsoft.com/office/officeart/2005/8/layout/list1"/>
    <dgm:cxn modelId="{4E02EFBF-9562-4684-A84C-D9E0D6A0C9B9}" type="presParOf" srcId="{9F83F556-69DE-4FD4-82DF-70712C5A3238}" destId="{BBDAC910-F852-42BE-A618-4E3DD5A763F9}" srcOrd="1" destOrd="0" presId="urn:microsoft.com/office/officeart/2005/8/layout/list1"/>
    <dgm:cxn modelId="{806CEDF5-5FA2-42A6-90B2-1A85EA50AF77}" type="presParOf" srcId="{0C8C384E-0C46-48E2-BA3A-AE75B4C26EA2}" destId="{80B8B9FE-A111-4E84-93AB-1FF3552E6E39}" srcOrd="13" destOrd="0" presId="urn:microsoft.com/office/officeart/2005/8/layout/list1"/>
    <dgm:cxn modelId="{E256E9A4-A1DB-460C-BE91-91F7FCD5550F}" type="presParOf" srcId="{0C8C384E-0C46-48E2-BA3A-AE75B4C26EA2}" destId="{2025D84F-F5DC-480C-9C9E-2A66BC3F999F}" srcOrd="14" destOrd="0" presId="urn:microsoft.com/office/officeart/2005/8/layout/list1"/>
    <dgm:cxn modelId="{AD1E20C8-60E7-4293-8768-583F174B479C}" type="presParOf" srcId="{0C8C384E-0C46-48E2-BA3A-AE75B4C26EA2}" destId="{68755957-3DE6-434B-8EEC-8571E5FD60EB}" srcOrd="15" destOrd="0" presId="urn:microsoft.com/office/officeart/2005/8/layout/list1"/>
    <dgm:cxn modelId="{6C574A54-2071-465E-A46D-835DEB4C519B}" type="presParOf" srcId="{0C8C384E-0C46-48E2-BA3A-AE75B4C26EA2}" destId="{C0F5AA3B-AD4D-456D-BA5E-854F82CED77B}" srcOrd="16" destOrd="0" presId="urn:microsoft.com/office/officeart/2005/8/layout/list1"/>
    <dgm:cxn modelId="{AD3C0BEC-79EA-43D7-A644-F9F929FBAA87}" type="presParOf" srcId="{C0F5AA3B-AD4D-456D-BA5E-854F82CED77B}" destId="{F4BBA2D3-8002-4E02-A514-F0853DDDC454}" srcOrd="0" destOrd="0" presId="urn:microsoft.com/office/officeart/2005/8/layout/list1"/>
    <dgm:cxn modelId="{C8C7C53A-1E2C-4F15-A36E-10AEDB683719}" type="presParOf" srcId="{C0F5AA3B-AD4D-456D-BA5E-854F82CED77B}" destId="{7DDF1C0B-E584-434F-A467-A8001215BE06}" srcOrd="1" destOrd="0" presId="urn:microsoft.com/office/officeart/2005/8/layout/list1"/>
    <dgm:cxn modelId="{83DA9F34-43D7-4924-81CB-4F8B4BF6F9CE}" type="presParOf" srcId="{0C8C384E-0C46-48E2-BA3A-AE75B4C26EA2}" destId="{41E17722-C1B9-4BCC-8F06-20593A06E3A0}" srcOrd="17" destOrd="0" presId="urn:microsoft.com/office/officeart/2005/8/layout/list1"/>
    <dgm:cxn modelId="{609D8AEC-3257-4285-A274-BC01402EAF5E}" type="presParOf" srcId="{0C8C384E-0C46-48E2-BA3A-AE75B4C26EA2}" destId="{979B12FA-75AC-4139-B1BF-D8378B1C8E24}" srcOrd="18" destOrd="0" presId="urn:microsoft.com/office/officeart/2005/8/layout/list1"/>
    <dgm:cxn modelId="{7E6A9BEF-D9A5-4AB0-84B4-F0DA492369C7}" type="presParOf" srcId="{0C8C384E-0C46-48E2-BA3A-AE75B4C26EA2}" destId="{378E4681-4598-4D5E-B6C6-5088D7B7C066}" srcOrd="19" destOrd="0" presId="urn:microsoft.com/office/officeart/2005/8/layout/list1"/>
    <dgm:cxn modelId="{65ED9F05-35D8-4510-A5AF-29D847B4444A}" type="presParOf" srcId="{0C8C384E-0C46-48E2-BA3A-AE75B4C26EA2}" destId="{C495A561-32BD-4812-B92B-D026DD31767F}" srcOrd="20" destOrd="0" presId="urn:microsoft.com/office/officeart/2005/8/layout/list1"/>
    <dgm:cxn modelId="{2E8B545F-B713-45B9-A174-CC337D695118}" type="presParOf" srcId="{C495A561-32BD-4812-B92B-D026DD31767F}" destId="{B46247CE-6BEF-4D05-BDEC-6BA816B0E357}" srcOrd="0" destOrd="0" presId="urn:microsoft.com/office/officeart/2005/8/layout/list1"/>
    <dgm:cxn modelId="{B0AD0D8D-BBC4-4F0C-93F5-AE1ACCD53444}" type="presParOf" srcId="{C495A561-32BD-4812-B92B-D026DD31767F}" destId="{01564F50-6B71-4454-A3B7-7B6EF5FC2597}" srcOrd="1" destOrd="0" presId="urn:microsoft.com/office/officeart/2005/8/layout/list1"/>
    <dgm:cxn modelId="{9D569C2B-697B-4BEB-AF0A-98D9F0B3511F}" type="presParOf" srcId="{0C8C384E-0C46-48E2-BA3A-AE75B4C26EA2}" destId="{BA2C64AD-82BB-42C7-B3DA-0E7647D5922D}" srcOrd="21" destOrd="0" presId="urn:microsoft.com/office/officeart/2005/8/layout/list1"/>
    <dgm:cxn modelId="{4E2CCFE2-6DC5-45AE-A394-A1DA3D99CA32}" type="presParOf" srcId="{0C8C384E-0C46-48E2-BA3A-AE75B4C26EA2}" destId="{21A50781-E5B7-46C9-B6BC-5AD23CB35351}" srcOrd="22" destOrd="0" presId="urn:microsoft.com/office/officeart/2005/8/layout/list1"/>
    <dgm:cxn modelId="{6C3FFB6C-64E8-4C6F-8705-34491171F385}" type="presParOf" srcId="{0C8C384E-0C46-48E2-BA3A-AE75B4C26EA2}" destId="{E7FE83C8-80E7-4AA7-89FF-9DA3C2B46B6A}" srcOrd="23" destOrd="0" presId="urn:microsoft.com/office/officeart/2005/8/layout/list1"/>
    <dgm:cxn modelId="{4F8BF5D6-3FE2-4C7C-B4B1-40B15E982AC0}" type="presParOf" srcId="{0C8C384E-0C46-48E2-BA3A-AE75B4C26EA2}" destId="{B1882E54-C0C2-437B-80FF-BBD096DCAFF3}" srcOrd="24" destOrd="0" presId="urn:microsoft.com/office/officeart/2005/8/layout/list1"/>
    <dgm:cxn modelId="{E74A742C-5B2C-49D4-887B-744C9833AF52}" type="presParOf" srcId="{B1882E54-C0C2-437B-80FF-BBD096DCAFF3}" destId="{09F92F31-1657-4294-B446-FA99BC0023FB}" srcOrd="0" destOrd="0" presId="urn:microsoft.com/office/officeart/2005/8/layout/list1"/>
    <dgm:cxn modelId="{C2FC8A23-FAB1-43EC-9205-FB1068A75C33}" type="presParOf" srcId="{B1882E54-C0C2-437B-80FF-BBD096DCAFF3}" destId="{2F4AA405-AA30-42BE-8CD8-DC819FFF45F0}" srcOrd="1" destOrd="0" presId="urn:microsoft.com/office/officeart/2005/8/layout/list1"/>
    <dgm:cxn modelId="{F3A632DD-BCF0-4796-9C4E-468F0CE8BA8B}" type="presParOf" srcId="{0C8C384E-0C46-48E2-BA3A-AE75B4C26EA2}" destId="{F718E886-6031-4799-953E-4C1720EF652B}" srcOrd="25" destOrd="0" presId="urn:microsoft.com/office/officeart/2005/8/layout/list1"/>
    <dgm:cxn modelId="{23485CB0-2189-42B4-9B78-AEBE8AE13698}" type="presParOf" srcId="{0C8C384E-0C46-48E2-BA3A-AE75B4C26EA2}" destId="{F6E65492-5099-4F48-B804-37FAB0D646A9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2152C-AA31-45AC-9FB4-8D17E4BD6A66}">
      <dsp:nvSpPr>
        <dsp:cNvPr id="0" name=""/>
        <dsp:cNvSpPr/>
      </dsp:nvSpPr>
      <dsp:spPr>
        <a:xfrm>
          <a:off x="204879" y="0"/>
          <a:ext cx="8737600" cy="5461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881A5-53A9-4BD8-B7AA-DB7A9DEE55F0}">
      <dsp:nvSpPr>
        <dsp:cNvPr id="0" name=""/>
        <dsp:cNvSpPr/>
      </dsp:nvSpPr>
      <dsp:spPr>
        <a:xfrm>
          <a:off x="1031631" y="4060799"/>
          <a:ext cx="200964" cy="20096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2EA5E3-BB0E-4F4F-BD5E-8C4D938726B8}">
      <dsp:nvSpPr>
        <dsp:cNvPr id="0" name=""/>
        <dsp:cNvSpPr/>
      </dsp:nvSpPr>
      <dsp:spPr>
        <a:xfrm>
          <a:off x="806804" y="4293092"/>
          <a:ext cx="2304052" cy="1036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487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solidFill>
                <a:srgbClr val="00682F"/>
              </a:solidFill>
            </a:rPr>
            <a:t>Рівність психологічних позицій</a:t>
          </a:r>
          <a:endParaRPr lang="ru-RU" sz="2400" kern="1200" dirty="0">
            <a:solidFill>
              <a:srgbClr val="00682F"/>
            </a:solidFill>
          </a:endParaRPr>
        </a:p>
      </dsp:txBody>
      <dsp:txXfrm>
        <a:off x="806804" y="4293092"/>
        <a:ext cx="2304052" cy="1036096"/>
      </dsp:txXfrm>
    </dsp:sp>
    <dsp:sp modelId="{4CDFF548-D3F2-4905-94F4-E9928F1003FE}">
      <dsp:nvSpPr>
        <dsp:cNvPr id="0" name=""/>
        <dsp:cNvSpPr/>
      </dsp:nvSpPr>
      <dsp:spPr>
        <a:xfrm>
          <a:off x="2451491" y="2790571"/>
          <a:ext cx="349504" cy="349504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F7227-06F5-47DE-AF65-30BC8DF9008B}">
      <dsp:nvSpPr>
        <dsp:cNvPr id="0" name=""/>
        <dsp:cNvSpPr/>
      </dsp:nvSpPr>
      <dsp:spPr>
        <a:xfrm>
          <a:off x="2419322" y="3140981"/>
          <a:ext cx="1834896" cy="2288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195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solidFill>
                <a:srgbClr val="00682F"/>
              </a:solidFill>
            </a:rPr>
            <a:t>Загальна гуманна установка</a:t>
          </a:r>
          <a:endParaRPr lang="ru-RU" sz="2400" kern="1200" dirty="0">
            <a:solidFill>
              <a:srgbClr val="00682F"/>
            </a:solidFill>
          </a:endParaRPr>
        </a:p>
      </dsp:txBody>
      <dsp:txXfrm>
        <a:off x="2419322" y="3140981"/>
        <a:ext cx="1834896" cy="2288411"/>
      </dsp:txXfrm>
    </dsp:sp>
    <dsp:sp modelId="{4B32024F-1DCE-4E3B-858B-0DDDD9212B70}">
      <dsp:nvSpPr>
        <dsp:cNvPr id="0" name=""/>
        <dsp:cNvSpPr/>
      </dsp:nvSpPr>
      <dsp:spPr>
        <a:xfrm>
          <a:off x="4264543" y="1854555"/>
          <a:ext cx="463092" cy="463092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2FDB24-94EB-445D-BDFE-69B6A92CD341}">
      <dsp:nvSpPr>
        <dsp:cNvPr id="0" name=""/>
        <dsp:cNvSpPr/>
      </dsp:nvSpPr>
      <dsp:spPr>
        <a:xfrm>
          <a:off x="4118963" y="2280428"/>
          <a:ext cx="2163379" cy="2986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383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>
              <a:solidFill>
                <a:srgbClr val="00682F"/>
              </a:solidFill>
            </a:rPr>
            <a:t>Активність дитини та дорослого</a:t>
          </a:r>
          <a:endParaRPr lang="ru-RU" sz="2400" b="1" i="0" kern="1200" dirty="0">
            <a:solidFill>
              <a:srgbClr val="00682F"/>
            </a:solidFill>
          </a:endParaRPr>
        </a:p>
      </dsp:txBody>
      <dsp:txXfrm>
        <a:off x="4118963" y="2280428"/>
        <a:ext cx="2163379" cy="2986244"/>
      </dsp:txXfrm>
    </dsp:sp>
    <dsp:sp modelId="{E76C22B8-5376-4744-A058-3897DF11371F}">
      <dsp:nvSpPr>
        <dsp:cNvPr id="0" name=""/>
        <dsp:cNvSpPr/>
      </dsp:nvSpPr>
      <dsp:spPr>
        <a:xfrm>
          <a:off x="6239241" y="1235278"/>
          <a:ext cx="620369" cy="620369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5847A-719C-4685-B05B-6F58A8AB04FB}">
      <dsp:nvSpPr>
        <dsp:cNvPr id="0" name=""/>
        <dsp:cNvSpPr/>
      </dsp:nvSpPr>
      <dsp:spPr>
        <a:xfrm>
          <a:off x="6293779" y="1844825"/>
          <a:ext cx="2606267" cy="3316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721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solidFill>
                <a:srgbClr val="00682F"/>
              </a:solidFill>
            </a:rPr>
            <a:t>Готовність прийняти співрозмовника таким, який він є</a:t>
          </a:r>
          <a:endParaRPr lang="ru-RU" sz="2400" kern="1200" dirty="0">
            <a:solidFill>
              <a:srgbClr val="00682F"/>
            </a:solidFill>
          </a:endParaRPr>
        </a:p>
      </dsp:txBody>
      <dsp:txXfrm>
        <a:off x="6293779" y="1844825"/>
        <a:ext cx="2606267" cy="33168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D7A7B-72EE-43C8-9A7C-A3F4A98EC163}">
      <dsp:nvSpPr>
        <dsp:cNvPr id="0" name=""/>
        <dsp:cNvSpPr/>
      </dsp:nvSpPr>
      <dsp:spPr>
        <a:xfrm rot="10800000">
          <a:off x="1064697" y="50589"/>
          <a:ext cx="7130222" cy="100695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038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/>
            <a:t>Комунікативна</a:t>
          </a:r>
          <a:endParaRPr lang="ru-RU" sz="4400" b="1" kern="1200" dirty="0"/>
        </a:p>
      </dsp:txBody>
      <dsp:txXfrm rot="10800000">
        <a:off x="1316435" y="50589"/>
        <a:ext cx="6878484" cy="1006952"/>
      </dsp:txXfrm>
    </dsp:sp>
    <dsp:sp modelId="{DA957563-F7D1-4BD7-8AF3-C53306EE84EB}">
      <dsp:nvSpPr>
        <dsp:cNvPr id="0" name=""/>
        <dsp:cNvSpPr/>
      </dsp:nvSpPr>
      <dsp:spPr>
        <a:xfrm>
          <a:off x="187080" y="5"/>
          <a:ext cx="1452438" cy="11076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6158DE-0F89-4464-8FDF-3B43AD3B6B44}">
      <dsp:nvSpPr>
        <dsp:cNvPr id="0" name=""/>
        <dsp:cNvSpPr/>
      </dsp:nvSpPr>
      <dsp:spPr>
        <a:xfrm rot="10800000">
          <a:off x="1066693" y="1408488"/>
          <a:ext cx="7146403" cy="1006952"/>
        </a:xfrm>
        <a:prstGeom prst="homePlat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038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/>
            <a:t>Конструктивна</a:t>
          </a:r>
          <a:endParaRPr lang="ru-RU" sz="4400" b="1" kern="1200" dirty="0"/>
        </a:p>
      </dsp:txBody>
      <dsp:txXfrm rot="10800000">
        <a:off x="1318431" y="1408488"/>
        <a:ext cx="6894665" cy="1006952"/>
      </dsp:txXfrm>
    </dsp:sp>
    <dsp:sp modelId="{8A12527E-5A12-4F7B-B4F8-5F24326D5CF6}">
      <dsp:nvSpPr>
        <dsp:cNvPr id="0" name=""/>
        <dsp:cNvSpPr/>
      </dsp:nvSpPr>
      <dsp:spPr>
        <a:xfrm>
          <a:off x="187077" y="1418286"/>
          <a:ext cx="1508969" cy="100695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139817-3505-496C-B5FE-F04F77E81424}">
      <dsp:nvSpPr>
        <dsp:cNvPr id="0" name=""/>
        <dsp:cNvSpPr/>
      </dsp:nvSpPr>
      <dsp:spPr>
        <a:xfrm rot="10800000">
          <a:off x="1197592" y="2716024"/>
          <a:ext cx="6949809" cy="1006952"/>
        </a:xfrm>
        <a:prstGeom prst="homePlat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038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 err="1"/>
            <a:t>Організатоська</a:t>
          </a:r>
          <a:endParaRPr lang="ru-RU" sz="4400" b="1" kern="1200" dirty="0"/>
        </a:p>
      </dsp:txBody>
      <dsp:txXfrm rot="10800000">
        <a:off x="1449330" y="2716024"/>
        <a:ext cx="6698071" cy="1006952"/>
      </dsp:txXfrm>
    </dsp:sp>
    <dsp:sp modelId="{E7BB23E1-B7AA-48DF-9828-54B32D9D62CC}">
      <dsp:nvSpPr>
        <dsp:cNvPr id="0" name=""/>
        <dsp:cNvSpPr/>
      </dsp:nvSpPr>
      <dsp:spPr>
        <a:xfrm>
          <a:off x="187079" y="2706015"/>
          <a:ext cx="1442782" cy="100695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F54D2-AD5C-440F-8194-646CD0670BF4}">
      <dsp:nvSpPr>
        <dsp:cNvPr id="0" name=""/>
        <dsp:cNvSpPr/>
      </dsp:nvSpPr>
      <dsp:spPr>
        <a:xfrm rot="10800000">
          <a:off x="1216295" y="4023787"/>
          <a:ext cx="6887437" cy="1006952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038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/>
            <a:t>Гностична (пізнавальна)</a:t>
          </a:r>
          <a:endParaRPr lang="ru-RU" sz="4400" b="1" kern="1200" dirty="0"/>
        </a:p>
      </dsp:txBody>
      <dsp:txXfrm rot="10800000">
        <a:off x="1468033" y="4023787"/>
        <a:ext cx="6635699" cy="1006952"/>
      </dsp:txXfrm>
    </dsp:sp>
    <dsp:sp modelId="{CD67A810-0B32-4C62-845D-7F1920BCD2A1}">
      <dsp:nvSpPr>
        <dsp:cNvPr id="0" name=""/>
        <dsp:cNvSpPr/>
      </dsp:nvSpPr>
      <dsp:spPr>
        <a:xfrm>
          <a:off x="331088" y="4022623"/>
          <a:ext cx="1442782" cy="100695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6ABA9-F407-43B1-A8DF-E7477872BD28}">
      <dsp:nvSpPr>
        <dsp:cNvPr id="0" name=""/>
        <dsp:cNvSpPr/>
      </dsp:nvSpPr>
      <dsp:spPr>
        <a:xfrm>
          <a:off x="0" y="404947"/>
          <a:ext cx="907955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A4F854-6C16-4D9C-9C6C-989E745192FF}">
      <dsp:nvSpPr>
        <dsp:cNvPr id="0" name=""/>
        <dsp:cNvSpPr/>
      </dsp:nvSpPr>
      <dsp:spPr>
        <a:xfrm>
          <a:off x="453977" y="139267"/>
          <a:ext cx="6355689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230" tIns="0" rIns="24023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err="1">
              <a:solidFill>
                <a:srgbClr val="00682F"/>
              </a:solidFill>
            </a:rPr>
            <a:t>Формування</a:t>
          </a:r>
          <a:r>
            <a:rPr lang="ru-RU" sz="2400" b="1" i="1" kern="1200" dirty="0">
              <a:solidFill>
                <a:srgbClr val="00682F"/>
              </a:solidFill>
            </a:rPr>
            <a:t> </a:t>
          </a:r>
          <a:r>
            <a:rPr lang="ru-RU" sz="2400" b="1" i="1" kern="1200" dirty="0" err="1">
              <a:solidFill>
                <a:srgbClr val="00682F"/>
              </a:solidFill>
            </a:rPr>
            <a:t>почуття</a:t>
          </a:r>
          <a:r>
            <a:rPr lang="ru-RU" sz="2400" b="1" i="1" kern="1200" dirty="0">
              <a:solidFill>
                <a:srgbClr val="00682F"/>
              </a:solidFill>
            </a:rPr>
            <a:t> «ми»</a:t>
          </a:r>
        </a:p>
      </dsp:txBody>
      <dsp:txXfrm>
        <a:off x="479916" y="165206"/>
        <a:ext cx="6303811" cy="479482"/>
      </dsp:txXfrm>
    </dsp:sp>
    <dsp:sp modelId="{AD2C8556-147A-4FB5-BE26-B561CA1B7553}">
      <dsp:nvSpPr>
        <dsp:cNvPr id="0" name=""/>
        <dsp:cNvSpPr/>
      </dsp:nvSpPr>
      <dsp:spPr>
        <a:xfrm>
          <a:off x="0" y="1221427"/>
          <a:ext cx="907955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D5C76-E24D-4D19-BDF3-F7662EF59464}">
      <dsp:nvSpPr>
        <dsp:cNvPr id="0" name=""/>
        <dsp:cNvSpPr/>
      </dsp:nvSpPr>
      <dsp:spPr>
        <a:xfrm>
          <a:off x="453977" y="955747"/>
          <a:ext cx="6355689" cy="531360"/>
        </a:xfrm>
        <a:prstGeom prst="roundRect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230" tIns="0" rIns="24023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err="1">
              <a:solidFill>
                <a:srgbClr val="00682F"/>
              </a:solidFill>
            </a:rPr>
            <a:t>Встановлення</a:t>
          </a:r>
          <a:r>
            <a:rPr lang="ru-RU" sz="2400" b="1" i="1" kern="1200" dirty="0">
              <a:solidFill>
                <a:srgbClr val="00682F"/>
              </a:solidFill>
            </a:rPr>
            <a:t> </a:t>
          </a:r>
          <a:r>
            <a:rPr lang="ru-RU" sz="2400" b="1" i="1" kern="1200" dirty="0" err="1">
              <a:solidFill>
                <a:srgbClr val="00682F"/>
              </a:solidFill>
            </a:rPr>
            <a:t>особистісного</a:t>
          </a:r>
          <a:r>
            <a:rPr lang="ru-RU" sz="2400" b="1" i="1" kern="1200" dirty="0">
              <a:solidFill>
                <a:srgbClr val="00682F"/>
              </a:solidFill>
            </a:rPr>
            <a:t> контакту</a:t>
          </a:r>
        </a:p>
      </dsp:txBody>
      <dsp:txXfrm>
        <a:off x="479916" y="981686"/>
        <a:ext cx="6303811" cy="479482"/>
      </dsp:txXfrm>
    </dsp:sp>
    <dsp:sp modelId="{AE7BF8B8-237A-456C-955B-F362D4FA61BF}">
      <dsp:nvSpPr>
        <dsp:cNvPr id="0" name=""/>
        <dsp:cNvSpPr/>
      </dsp:nvSpPr>
      <dsp:spPr>
        <a:xfrm>
          <a:off x="0" y="2037907"/>
          <a:ext cx="907955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AB37B8-0FCB-4060-BACC-5C55AE247978}">
      <dsp:nvSpPr>
        <dsp:cNvPr id="0" name=""/>
        <dsp:cNvSpPr/>
      </dsp:nvSpPr>
      <dsp:spPr>
        <a:xfrm>
          <a:off x="453977" y="1772227"/>
          <a:ext cx="6355689" cy="53136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230" tIns="0" rIns="24023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>
              <a:solidFill>
                <a:srgbClr val="00682F"/>
              </a:solidFill>
            </a:rPr>
            <a:t>Демонстрація власного ставлення</a:t>
          </a:r>
        </a:p>
      </dsp:txBody>
      <dsp:txXfrm>
        <a:off x="479916" y="1798166"/>
        <a:ext cx="6303811" cy="479482"/>
      </dsp:txXfrm>
    </dsp:sp>
    <dsp:sp modelId="{2025D84F-F5DC-480C-9C9E-2A66BC3F999F}">
      <dsp:nvSpPr>
        <dsp:cNvPr id="0" name=""/>
        <dsp:cNvSpPr/>
      </dsp:nvSpPr>
      <dsp:spPr>
        <a:xfrm>
          <a:off x="0" y="2854387"/>
          <a:ext cx="907955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DAC910-F852-42BE-A618-4E3DD5A763F9}">
      <dsp:nvSpPr>
        <dsp:cNvPr id="0" name=""/>
        <dsp:cNvSpPr/>
      </dsp:nvSpPr>
      <dsp:spPr>
        <a:xfrm>
          <a:off x="453977" y="2588707"/>
          <a:ext cx="6355689" cy="53136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230" tIns="0" rIns="24023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>
              <a:solidFill>
                <a:srgbClr val="00682F"/>
              </a:solidFill>
            </a:rPr>
            <a:t>Показ </a:t>
          </a:r>
          <a:r>
            <a:rPr lang="ru-RU" sz="2400" b="1" i="1" kern="1200" dirty="0" err="1">
              <a:solidFill>
                <a:srgbClr val="00682F"/>
              </a:solidFill>
            </a:rPr>
            <a:t>яскравих</a:t>
          </a:r>
          <a:r>
            <a:rPr lang="ru-RU" sz="2400" b="1" i="1" kern="1200" dirty="0">
              <a:solidFill>
                <a:srgbClr val="00682F"/>
              </a:solidFill>
            </a:rPr>
            <a:t> </a:t>
          </a:r>
          <a:r>
            <a:rPr lang="ru-RU" sz="2400" b="1" i="1" kern="1200" dirty="0" err="1">
              <a:solidFill>
                <a:srgbClr val="00682F"/>
              </a:solidFill>
            </a:rPr>
            <a:t>цілей</a:t>
          </a:r>
          <a:r>
            <a:rPr lang="ru-RU" sz="2400" b="1" i="1" kern="1200" dirty="0">
              <a:solidFill>
                <a:srgbClr val="00682F"/>
              </a:solidFill>
            </a:rPr>
            <a:t> </a:t>
          </a:r>
          <a:r>
            <a:rPr lang="ru-RU" sz="2400" b="1" i="1" kern="1200" dirty="0" err="1">
              <a:solidFill>
                <a:srgbClr val="00682F"/>
              </a:solidFill>
            </a:rPr>
            <a:t>спільної</a:t>
          </a:r>
          <a:r>
            <a:rPr lang="ru-RU" sz="2400" b="1" i="1" kern="1200" dirty="0">
              <a:solidFill>
                <a:srgbClr val="00682F"/>
              </a:solidFill>
            </a:rPr>
            <a:t> </a:t>
          </a:r>
          <a:r>
            <a:rPr lang="ru-RU" sz="2400" b="1" i="1" kern="1200" dirty="0" err="1">
              <a:solidFill>
                <a:srgbClr val="00682F"/>
              </a:solidFill>
            </a:rPr>
            <a:t>діяльності</a:t>
          </a:r>
          <a:endParaRPr lang="ru-RU" sz="2400" b="1" i="1" kern="1200" dirty="0">
            <a:solidFill>
              <a:srgbClr val="00682F"/>
            </a:solidFill>
          </a:endParaRPr>
        </a:p>
      </dsp:txBody>
      <dsp:txXfrm>
        <a:off x="479916" y="2614646"/>
        <a:ext cx="6303811" cy="479482"/>
      </dsp:txXfrm>
    </dsp:sp>
    <dsp:sp modelId="{979B12FA-75AC-4139-B1BF-D8378B1C8E24}">
      <dsp:nvSpPr>
        <dsp:cNvPr id="0" name=""/>
        <dsp:cNvSpPr/>
      </dsp:nvSpPr>
      <dsp:spPr>
        <a:xfrm>
          <a:off x="0" y="3670867"/>
          <a:ext cx="907955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DF1C0B-E584-434F-A467-A8001215BE06}">
      <dsp:nvSpPr>
        <dsp:cNvPr id="0" name=""/>
        <dsp:cNvSpPr/>
      </dsp:nvSpPr>
      <dsp:spPr>
        <a:xfrm>
          <a:off x="452204" y="3405187"/>
          <a:ext cx="8626179" cy="53136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230" tIns="0" rIns="24023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>
              <a:solidFill>
                <a:srgbClr val="00682F"/>
              </a:solidFill>
            </a:rPr>
            <a:t>Передача </a:t>
          </a:r>
          <a:r>
            <a:rPr lang="ru-RU" sz="2400" b="1" i="1" kern="1200" dirty="0" err="1">
              <a:solidFill>
                <a:srgbClr val="00682F"/>
              </a:solidFill>
            </a:rPr>
            <a:t>розуміння</a:t>
          </a:r>
          <a:r>
            <a:rPr lang="ru-RU" sz="2400" b="1" i="1" kern="1200" dirty="0">
              <a:solidFill>
                <a:srgbClr val="00682F"/>
              </a:solidFill>
            </a:rPr>
            <a:t> </a:t>
          </a:r>
          <a:r>
            <a:rPr lang="ru-RU" sz="2400" b="1" i="1" kern="1200" dirty="0" err="1">
              <a:solidFill>
                <a:srgbClr val="00682F"/>
              </a:solidFill>
            </a:rPr>
            <a:t>внутрішнього</a:t>
          </a:r>
          <a:r>
            <a:rPr lang="ru-RU" sz="2400" b="1" i="1" kern="1200" dirty="0">
              <a:solidFill>
                <a:srgbClr val="00682F"/>
              </a:solidFill>
            </a:rPr>
            <a:t> стану </a:t>
          </a:r>
          <a:r>
            <a:rPr lang="ru-RU" sz="2400" b="1" i="1" kern="1200" dirty="0" err="1">
              <a:solidFill>
                <a:srgbClr val="00682F"/>
              </a:solidFill>
            </a:rPr>
            <a:t>співрозмовника</a:t>
          </a:r>
          <a:endParaRPr lang="ru-RU" sz="2400" b="1" i="1" kern="1200" dirty="0">
            <a:solidFill>
              <a:srgbClr val="00682F"/>
            </a:solidFill>
          </a:endParaRPr>
        </a:p>
      </dsp:txBody>
      <dsp:txXfrm>
        <a:off x="478143" y="3431126"/>
        <a:ext cx="8574301" cy="479482"/>
      </dsp:txXfrm>
    </dsp:sp>
    <dsp:sp modelId="{21A50781-E5B7-46C9-B6BC-5AD23CB35351}">
      <dsp:nvSpPr>
        <dsp:cNvPr id="0" name=""/>
        <dsp:cNvSpPr/>
      </dsp:nvSpPr>
      <dsp:spPr>
        <a:xfrm>
          <a:off x="0" y="4487347"/>
          <a:ext cx="907955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564F50-6B71-4454-A3B7-7B6EF5FC2597}">
      <dsp:nvSpPr>
        <dsp:cNvPr id="0" name=""/>
        <dsp:cNvSpPr/>
      </dsp:nvSpPr>
      <dsp:spPr>
        <a:xfrm>
          <a:off x="453977" y="4221667"/>
          <a:ext cx="8083864" cy="531360"/>
        </a:xfrm>
        <a:prstGeom prst="roundRect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230" tIns="0" rIns="24023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err="1">
              <a:solidFill>
                <a:srgbClr val="00682F"/>
              </a:solidFill>
            </a:rPr>
            <a:t>Постійний</a:t>
          </a:r>
          <a:r>
            <a:rPr lang="ru-RU" sz="2400" b="1" i="1" kern="1200" dirty="0">
              <a:solidFill>
                <a:srgbClr val="00682F"/>
              </a:solidFill>
            </a:rPr>
            <a:t> </a:t>
          </a:r>
          <a:r>
            <a:rPr lang="ru-RU" sz="2400" b="1" i="1" kern="1200" dirty="0" err="1">
              <a:solidFill>
                <a:srgbClr val="00682F"/>
              </a:solidFill>
            </a:rPr>
            <a:t>прояв</a:t>
          </a:r>
          <a:r>
            <a:rPr lang="ru-RU" sz="2400" b="1" i="1" kern="1200" dirty="0">
              <a:solidFill>
                <a:srgbClr val="00682F"/>
              </a:solidFill>
            </a:rPr>
            <a:t> </a:t>
          </a:r>
          <a:r>
            <a:rPr lang="ru-RU" sz="2400" b="1" i="1" kern="1200" dirty="0" err="1">
              <a:solidFill>
                <a:srgbClr val="00682F"/>
              </a:solidFill>
            </a:rPr>
            <a:t>інтересу</a:t>
          </a:r>
          <a:r>
            <a:rPr lang="ru-RU" sz="2400" b="1" i="1" kern="1200" dirty="0">
              <a:solidFill>
                <a:srgbClr val="00682F"/>
              </a:solidFill>
            </a:rPr>
            <a:t> до </a:t>
          </a:r>
          <a:r>
            <a:rPr lang="ru-RU" sz="2400" b="1" i="1" kern="1200" dirty="0" err="1">
              <a:solidFill>
                <a:srgbClr val="00682F"/>
              </a:solidFill>
            </a:rPr>
            <a:t>співрозмовника</a:t>
          </a:r>
          <a:endParaRPr lang="ru-RU" sz="2400" b="1" i="1" kern="1200" dirty="0">
            <a:solidFill>
              <a:srgbClr val="00682F"/>
            </a:solidFill>
          </a:endParaRPr>
        </a:p>
      </dsp:txBody>
      <dsp:txXfrm>
        <a:off x="479916" y="4247606"/>
        <a:ext cx="8031986" cy="479482"/>
      </dsp:txXfrm>
    </dsp:sp>
    <dsp:sp modelId="{F6E65492-5099-4F48-B804-37FAB0D646A9}">
      <dsp:nvSpPr>
        <dsp:cNvPr id="0" name=""/>
        <dsp:cNvSpPr/>
      </dsp:nvSpPr>
      <dsp:spPr>
        <a:xfrm>
          <a:off x="0" y="5303827"/>
          <a:ext cx="907955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4AA405-AA30-42BE-8CD8-DC819FFF45F0}">
      <dsp:nvSpPr>
        <dsp:cNvPr id="0" name=""/>
        <dsp:cNvSpPr/>
      </dsp:nvSpPr>
      <dsp:spPr>
        <a:xfrm>
          <a:off x="453977" y="5038147"/>
          <a:ext cx="6355689" cy="53136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230" tIns="0" rIns="24023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err="1">
              <a:solidFill>
                <a:srgbClr val="00682F"/>
              </a:solidFill>
            </a:rPr>
            <a:t>Створення</a:t>
          </a:r>
          <a:r>
            <a:rPr lang="ru-RU" sz="2400" b="1" i="1" kern="1200" dirty="0">
              <a:solidFill>
                <a:srgbClr val="00682F"/>
              </a:solidFill>
            </a:rPr>
            <a:t> </a:t>
          </a:r>
          <a:r>
            <a:rPr lang="ru-RU" sz="2400" b="1" i="1" kern="1200" dirty="0" err="1">
              <a:solidFill>
                <a:srgbClr val="00682F"/>
              </a:solidFill>
            </a:rPr>
            <a:t>ситуації</a:t>
          </a:r>
          <a:r>
            <a:rPr lang="ru-RU" sz="2400" b="1" i="1" kern="1200" dirty="0">
              <a:solidFill>
                <a:srgbClr val="00682F"/>
              </a:solidFill>
            </a:rPr>
            <a:t> </a:t>
          </a:r>
          <a:r>
            <a:rPr lang="ru-RU" sz="2400" b="1" i="1" kern="1200" dirty="0" err="1">
              <a:solidFill>
                <a:srgbClr val="00682F"/>
              </a:solidFill>
            </a:rPr>
            <a:t>успіху</a:t>
          </a:r>
          <a:endParaRPr lang="ru-RU" sz="2400" b="1" i="1" kern="1200" dirty="0">
            <a:solidFill>
              <a:srgbClr val="00682F"/>
            </a:solidFill>
          </a:endParaRPr>
        </a:p>
      </dsp:txBody>
      <dsp:txXfrm>
        <a:off x="479916" y="5064086"/>
        <a:ext cx="6303811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2EF13-143B-459E-8484-E3EA4AA5AD64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53233" y="1562124"/>
            <a:ext cx="59401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3200" b="1" dirty="0">
                <a:solidFill>
                  <a:srgbClr val="FFFFFF"/>
                </a:solidFill>
              </a:rPr>
              <a:t>ТЕХНОЛОГІЇ ЕФЕКТИВНОЇ ПЕДАГОГІЧНОЇ ВЗАЄМОДІЇ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4F69C146-EE16-47CF-9938-FDB20C00BD15}"/>
              </a:ext>
            </a:extLst>
          </p:cNvPr>
          <p:cNvSpPr txBox="1">
            <a:spLocks noChangeArrowheads="1"/>
          </p:cNvSpPr>
          <p:nvPr/>
        </p:nvSpPr>
        <p:spPr>
          <a:xfrm>
            <a:off x="2441925" y="5085183"/>
            <a:ext cx="6702075" cy="1751679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 3" charset="2"/>
              <a:buNone/>
              <a:defRPr/>
            </a:pPr>
            <a:endParaRPr lang="uk-UA" sz="2400" i="1" dirty="0"/>
          </a:p>
          <a:p>
            <a:pPr>
              <a:lnSpc>
                <a:spcPct val="80000"/>
              </a:lnSpc>
              <a:buFont typeface="Wingdings 3" charset="2"/>
              <a:buNone/>
              <a:defRPr/>
            </a:pPr>
            <a:endParaRPr lang="uk-UA" dirty="0">
              <a:latin typeface="Times New Roman" panose="02020603050405020304" pitchFamily="18" charset="0"/>
            </a:endParaRPr>
          </a:p>
          <a:p>
            <a:pPr algn="r">
              <a:lnSpc>
                <a:spcPct val="80000"/>
              </a:lnSpc>
              <a:buFont typeface="Wingdings 3" charset="2"/>
              <a:buNone/>
              <a:defRPr/>
            </a:pPr>
            <a:endParaRPr lang="uk-UA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187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0" y="4941168"/>
            <a:ext cx="9144000" cy="2020020"/>
          </a:xfrm>
        </p:spPr>
      </p:pic>
      <p:sp>
        <p:nvSpPr>
          <p:cNvPr id="8" name="TextBox 7"/>
          <p:cNvSpPr txBox="1"/>
          <p:nvPr/>
        </p:nvSpPr>
        <p:spPr>
          <a:xfrm>
            <a:off x="395536" y="5201818"/>
            <a:ext cx="74739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err="1">
                <a:solidFill>
                  <a:srgbClr val="33910D"/>
                </a:solidFill>
              </a:rPr>
              <a:t>Ситуації</a:t>
            </a:r>
            <a:r>
              <a:rPr lang="ru-RU" sz="4400" b="1" dirty="0">
                <a:solidFill>
                  <a:srgbClr val="33910D"/>
                </a:solidFill>
              </a:rPr>
              <a:t> </a:t>
            </a:r>
            <a:r>
              <a:rPr lang="ru-RU" sz="4400" b="1" dirty="0" err="1">
                <a:solidFill>
                  <a:srgbClr val="33910D"/>
                </a:solidFill>
              </a:rPr>
              <a:t>позитивної</a:t>
            </a:r>
            <a:r>
              <a:rPr lang="ru-RU" sz="4400" b="1" dirty="0">
                <a:solidFill>
                  <a:srgbClr val="33910D"/>
                </a:solidFill>
              </a:rPr>
              <a:t> </a:t>
            </a:r>
            <a:r>
              <a:rPr lang="ru-RU" sz="4400" b="1" dirty="0" err="1">
                <a:solidFill>
                  <a:srgbClr val="33910D"/>
                </a:solidFill>
              </a:rPr>
              <a:t>взаємодії</a:t>
            </a:r>
            <a:endParaRPr lang="ru-RU" sz="4400" b="1" dirty="0">
              <a:solidFill>
                <a:srgbClr val="33910D"/>
              </a:solidFill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AE21F1C8-ADA9-439C-887A-11ECBD1E3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566887"/>
              </p:ext>
            </p:extLst>
          </p:nvPr>
        </p:nvGraphicFramePr>
        <p:xfrm>
          <a:off x="395535" y="260647"/>
          <a:ext cx="8568953" cy="3951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68953">
                  <a:extLst>
                    <a:ext uri="{9D8B030D-6E8A-4147-A177-3AD203B41FA5}">
                      <a16:colId xmlns:a16="http://schemas.microsoft.com/office/drawing/2014/main" xmlns="" val="3135593229"/>
                    </a:ext>
                  </a:extLst>
                </a:gridCol>
              </a:tblGrid>
              <a:tr h="790248">
                <a:tc>
                  <a:txBody>
                    <a:bodyPr/>
                    <a:lstStyle/>
                    <a:p>
                      <a:pPr indent="514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rgbClr val="00682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«Вірю в твої можливості»</a:t>
                      </a:r>
                      <a:endParaRPr lang="ru-RU" sz="2800" dirty="0">
                        <a:solidFill>
                          <a:srgbClr val="00682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9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7261851"/>
                  </a:ext>
                </a:extLst>
              </a:tr>
              <a:tr h="790248">
                <a:tc>
                  <a:txBody>
                    <a:bodyPr/>
                    <a:lstStyle/>
                    <a:p>
                      <a:pPr indent="514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rgbClr val="00682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«У тебе є щось, зверни на це увагу»</a:t>
                      </a:r>
                      <a:endParaRPr lang="ru-RU" sz="2800" dirty="0">
                        <a:solidFill>
                          <a:srgbClr val="00682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9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4912217"/>
                  </a:ext>
                </a:extLst>
              </a:tr>
              <a:tr h="790248">
                <a:tc>
                  <a:txBody>
                    <a:bodyPr/>
                    <a:lstStyle/>
                    <a:p>
                      <a:pPr indent="514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rgbClr val="00682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«Будемо дорослими»</a:t>
                      </a:r>
                      <a:endParaRPr lang="ru-RU" sz="2800" dirty="0">
                        <a:solidFill>
                          <a:srgbClr val="00682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9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0358782"/>
                  </a:ext>
                </a:extLst>
              </a:tr>
              <a:tr h="790248">
                <a:tc>
                  <a:txBody>
                    <a:bodyPr/>
                    <a:lstStyle/>
                    <a:p>
                      <a:pPr indent="514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rgbClr val="00682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«Подумайте, який розумник»</a:t>
                      </a:r>
                      <a:endParaRPr lang="ru-RU" sz="2800" dirty="0">
                        <a:solidFill>
                          <a:srgbClr val="00682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9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4556053"/>
                  </a:ext>
                </a:extLst>
              </a:tr>
              <a:tr h="790248">
                <a:tc>
                  <a:txBody>
                    <a:bodyPr/>
                    <a:lstStyle/>
                    <a:p>
                      <a:pPr indent="514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rgbClr val="00682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«Я завжди рада допомогти»</a:t>
                      </a:r>
                      <a:endParaRPr lang="ru-RU" sz="2800" dirty="0">
                        <a:solidFill>
                          <a:srgbClr val="00682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9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5544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477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116632"/>
            <a:ext cx="6098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>
                <a:solidFill>
                  <a:srgbClr val="33910D"/>
                </a:solidFill>
              </a:rPr>
              <a:t>СТИЛЬ СПІЛКУВАННЯ</a:t>
            </a:r>
            <a:endParaRPr lang="ru-RU" sz="4400" b="1" dirty="0">
              <a:solidFill>
                <a:srgbClr val="33910D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774051"/>
            <a:ext cx="49945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>
                <a:solidFill>
                  <a:srgbClr val="00682F"/>
                </a:solidFill>
              </a:rPr>
              <a:t>це установлена система способів, прийомів, які використовує людина при взаємодії з оточуючими та залежить:</a:t>
            </a:r>
            <a:endParaRPr lang="ru-RU" sz="2800" b="1" i="1" dirty="0">
              <a:solidFill>
                <a:srgbClr val="00682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03366" y="5157192"/>
            <a:ext cx="47300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ru-RU" sz="2400" i="1" dirty="0" err="1">
                <a:solidFill>
                  <a:srgbClr val="00682F"/>
                </a:solidFill>
              </a:rPr>
              <a:t>особистісних</a:t>
            </a:r>
            <a:r>
              <a:rPr lang="ru-RU" sz="2400" i="1" dirty="0">
                <a:solidFill>
                  <a:srgbClr val="00682F"/>
                </a:solidFill>
              </a:rPr>
              <a:t> </a:t>
            </a:r>
            <a:r>
              <a:rPr lang="ru-RU" sz="2400" i="1" dirty="0" err="1">
                <a:solidFill>
                  <a:srgbClr val="00682F"/>
                </a:solidFill>
              </a:rPr>
              <a:t>особливостей</a:t>
            </a:r>
            <a:r>
              <a:rPr lang="ru-RU" sz="2400" i="1" dirty="0">
                <a:solidFill>
                  <a:srgbClr val="00682F"/>
                </a:solidFill>
              </a:rPr>
              <a:t>;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ru-RU" sz="2400" i="1" dirty="0" err="1">
                <a:solidFill>
                  <a:srgbClr val="00682F"/>
                </a:solidFill>
              </a:rPr>
              <a:t>ситуації</a:t>
            </a:r>
            <a:r>
              <a:rPr lang="ru-RU" sz="2400" i="1" dirty="0">
                <a:solidFill>
                  <a:srgbClr val="00682F"/>
                </a:solidFill>
              </a:rPr>
              <a:t> </a:t>
            </a:r>
            <a:r>
              <a:rPr lang="ru-RU" sz="2400" i="1" dirty="0" err="1">
                <a:solidFill>
                  <a:srgbClr val="00682F"/>
                </a:solidFill>
              </a:rPr>
              <a:t>взаємодії</a:t>
            </a:r>
            <a:r>
              <a:rPr lang="ru-RU" sz="2400" i="1" dirty="0">
                <a:solidFill>
                  <a:srgbClr val="00682F"/>
                </a:solidFill>
              </a:rPr>
              <a:t>;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ru-RU" sz="2400" i="1" dirty="0">
                <a:solidFill>
                  <a:srgbClr val="00682F"/>
                </a:solidFill>
              </a:rPr>
              <a:t>мети </a:t>
            </a:r>
            <a:r>
              <a:rPr lang="ru-RU" sz="2400" i="1" dirty="0" err="1">
                <a:solidFill>
                  <a:srgbClr val="00682F"/>
                </a:solidFill>
              </a:rPr>
              <a:t>взаємодії</a:t>
            </a:r>
            <a:r>
              <a:rPr lang="ru-RU" sz="2400" i="1" dirty="0">
                <a:solidFill>
                  <a:srgbClr val="00682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6678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1432" y="5072133"/>
            <a:ext cx="4933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i="1" dirty="0">
                <a:solidFill>
                  <a:srgbClr val="00682F"/>
                </a:solidFill>
              </a:rPr>
              <a:t>«</a:t>
            </a:r>
            <a:r>
              <a:rPr lang="uk-UA" sz="3600" b="1" i="1" dirty="0">
                <a:solidFill>
                  <a:srgbClr val="00682F"/>
                </a:solidFill>
              </a:rPr>
              <a:t>СТИЛІ СПІЛКУВАННЯ </a:t>
            </a:r>
            <a:br>
              <a:rPr lang="uk-UA" sz="3600" b="1" i="1" dirty="0">
                <a:solidFill>
                  <a:srgbClr val="00682F"/>
                </a:solidFill>
              </a:rPr>
            </a:br>
            <a:r>
              <a:rPr lang="uk-UA" sz="3600" b="1" i="1" dirty="0">
                <a:solidFill>
                  <a:srgbClr val="00682F"/>
                </a:solidFill>
              </a:rPr>
              <a:t>за Кан-Каліком В.А.</a:t>
            </a:r>
            <a:r>
              <a:rPr lang="ru-RU" sz="3600" b="1" i="1" dirty="0">
                <a:solidFill>
                  <a:srgbClr val="00682F"/>
                </a:solidFill>
              </a:rPr>
              <a:t>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88640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800" b="1" i="1" dirty="0">
                <a:solidFill>
                  <a:srgbClr val="33910D"/>
                </a:solidFill>
              </a:rPr>
              <a:t>Об’єднання у групи за  робочими днями тижня</a:t>
            </a:r>
          </a:p>
          <a:p>
            <a:pPr algn="r"/>
            <a:endParaRPr lang="uk-UA" sz="2800" b="1" i="1" dirty="0">
              <a:solidFill>
                <a:srgbClr val="33910D"/>
              </a:solidFill>
            </a:endParaRPr>
          </a:p>
          <a:p>
            <a:pPr algn="r"/>
            <a:r>
              <a:rPr lang="uk-UA" sz="2800" b="1" i="1" dirty="0">
                <a:solidFill>
                  <a:srgbClr val="33910D"/>
                </a:solidFill>
              </a:rPr>
              <a:t>Обіграйте ситуацію із життя з дітьми, в якій яскраво ми визначили стиль спілкування, </a:t>
            </a:r>
            <a:br>
              <a:rPr lang="uk-UA" sz="2800" b="1" i="1" dirty="0">
                <a:solidFill>
                  <a:srgbClr val="33910D"/>
                </a:solidFill>
              </a:rPr>
            </a:br>
            <a:r>
              <a:rPr lang="uk-UA" sz="2800" b="1" i="1" dirty="0">
                <a:solidFill>
                  <a:srgbClr val="33910D"/>
                </a:solidFill>
              </a:rPr>
              <a:t>і цей стиль був би ефективний</a:t>
            </a:r>
            <a:endParaRPr lang="ru-RU" sz="3200" b="1" i="1" dirty="0">
              <a:solidFill>
                <a:srgbClr val="3391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21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064896" cy="512017"/>
          </a:xfrm>
        </p:spPr>
        <p:txBody>
          <a:bodyPr>
            <a:noAutofit/>
          </a:bodyPr>
          <a:lstStyle/>
          <a:p>
            <a:pPr algn="ctr"/>
            <a:r>
              <a:rPr lang="uk-UA" sz="2800" i="1" dirty="0">
                <a:solidFill>
                  <a:srgbClr val="00682F"/>
                </a:solidFill>
              </a:rPr>
              <a:t>УМОВИ ОРГАНІЗАЦІЇ ЗАНЯТЬ</a:t>
            </a:r>
            <a:endParaRPr lang="ru-RU" sz="2800" i="1" dirty="0">
              <a:solidFill>
                <a:srgbClr val="00682F"/>
              </a:solidFill>
            </a:endParaRPr>
          </a:p>
        </p:txBody>
      </p:sp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444" y="2280423"/>
            <a:ext cx="9079556" cy="4597000"/>
          </a:xfr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20465546"/>
              </p:ext>
            </p:extLst>
          </p:nvPr>
        </p:nvGraphicFramePr>
        <p:xfrm>
          <a:off x="64444" y="628649"/>
          <a:ext cx="9079556" cy="5896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591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1844824"/>
            <a:ext cx="43924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33910D"/>
                </a:solidFill>
              </a:rPr>
              <a:t>Гарний співрозмовник </a:t>
            </a:r>
            <a:r>
              <a:rPr lang="uk-UA" sz="4000" dirty="0">
                <a:solidFill>
                  <a:srgbClr val="33910D"/>
                </a:solidFill>
              </a:rPr>
              <a:t>– </a:t>
            </a:r>
            <a:br>
              <a:rPr lang="uk-UA" sz="4000" dirty="0">
                <a:solidFill>
                  <a:srgbClr val="33910D"/>
                </a:solidFill>
              </a:rPr>
            </a:br>
            <a:r>
              <a:rPr lang="uk-UA" sz="4400" dirty="0">
                <a:solidFill>
                  <a:srgbClr val="33910D"/>
                </a:solidFill>
              </a:rPr>
              <a:t>це той, </a:t>
            </a:r>
            <a:br>
              <a:rPr lang="uk-UA" sz="4400" dirty="0">
                <a:solidFill>
                  <a:srgbClr val="33910D"/>
                </a:solidFill>
              </a:rPr>
            </a:br>
            <a:r>
              <a:rPr lang="uk-UA" sz="4400" dirty="0">
                <a:solidFill>
                  <a:srgbClr val="33910D"/>
                </a:solidFill>
              </a:rPr>
              <a:t>хто вміє слухати</a:t>
            </a:r>
            <a:endParaRPr lang="ru-RU" sz="4000" dirty="0">
              <a:solidFill>
                <a:srgbClr val="3391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76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1432" y="5445224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i="1" dirty="0">
                <a:solidFill>
                  <a:srgbClr val="00682F"/>
                </a:solidFill>
              </a:rPr>
              <a:t>«</a:t>
            </a:r>
            <a:r>
              <a:rPr lang="uk-UA" sz="3600" b="1" i="1" dirty="0">
                <a:solidFill>
                  <a:srgbClr val="00682F"/>
                </a:solidFill>
              </a:rPr>
              <a:t>БЕЗМОВНЕ СЛУХАННЯ</a:t>
            </a:r>
            <a:r>
              <a:rPr lang="ru-RU" sz="3600" b="1" i="1" dirty="0">
                <a:solidFill>
                  <a:srgbClr val="00682F"/>
                </a:solidFill>
              </a:rPr>
              <a:t>» </a:t>
            </a:r>
            <a:br>
              <a:rPr lang="ru-RU" sz="3600" b="1" i="1" dirty="0">
                <a:solidFill>
                  <a:srgbClr val="00682F"/>
                </a:solidFill>
              </a:rPr>
            </a:br>
            <a:endParaRPr lang="ru-RU" sz="3600" b="1" i="1" dirty="0">
              <a:solidFill>
                <a:srgbClr val="00682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88640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800" b="1" i="1" dirty="0">
                <a:solidFill>
                  <a:srgbClr val="33910D"/>
                </a:solidFill>
              </a:rPr>
              <a:t>О</a:t>
            </a:r>
            <a:r>
              <a:rPr lang="ru-RU" sz="2800" b="1" i="1" dirty="0" err="1">
                <a:solidFill>
                  <a:srgbClr val="33910D"/>
                </a:solidFill>
              </a:rPr>
              <a:t>чікувальна</a:t>
            </a:r>
            <a:r>
              <a:rPr lang="ru-RU" sz="2800" b="1" i="1" dirty="0">
                <a:solidFill>
                  <a:srgbClr val="33910D"/>
                </a:solidFill>
              </a:rPr>
              <a:t>, </a:t>
            </a:r>
            <a:r>
              <a:rPr lang="ru-RU" sz="2800" b="1" i="1" dirty="0" err="1">
                <a:solidFill>
                  <a:srgbClr val="33910D"/>
                </a:solidFill>
              </a:rPr>
              <a:t>схилена</a:t>
            </a:r>
            <a:r>
              <a:rPr lang="ru-RU" sz="2800" b="1" i="1" dirty="0">
                <a:solidFill>
                  <a:srgbClr val="33910D"/>
                </a:solidFill>
              </a:rPr>
              <a:t> до </a:t>
            </a:r>
            <a:r>
              <a:rPr lang="ru-RU" sz="2800" b="1" i="1" dirty="0" err="1">
                <a:solidFill>
                  <a:srgbClr val="33910D"/>
                </a:solidFill>
              </a:rPr>
              <a:t>співрозмовника</a:t>
            </a:r>
            <a:r>
              <a:rPr lang="ru-RU" sz="2800" b="1" i="1" dirty="0">
                <a:solidFill>
                  <a:srgbClr val="33910D"/>
                </a:solidFill>
              </a:rPr>
              <a:t> поза, </a:t>
            </a:r>
            <a:br>
              <a:rPr lang="ru-RU" sz="2800" b="1" i="1" dirty="0">
                <a:solidFill>
                  <a:srgbClr val="33910D"/>
                </a:solidFill>
              </a:rPr>
            </a:br>
            <a:r>
              <a:rPr lang="ru-RU" sz="2800" b="1" i="1" dirty="0" err="1">
                <a:solidFill>
                  <a:srgbClr val="33910D"/>
                </a:solidFill>
              </a:rPr>
              <a:t>що</a:t>
            </a:r>
            <a:r>
              <a:rPr lang="ru-RU" sz="2800" b="1" i="1" dirty="0">
                <a:solidFill>
                  <a:srgbClr val="33910D"/>
                </a:solidFill>
              </a:rPr>
              <a:t> </a:t>
            </a:r>
            <a:r>
              <a:rPr lang="ru-RU" sz="2800" b="1" i="1" dirty="0" err="1">
                <a:solidFill>
                  <a:srgbClr val="33910D"/>
                </a:solidFill>
              </a:rPr>
              <a:t>підтримує</a:t>
            </a:r>
            <a:r>
              <a:rPr lang="ru-RU" sz="2800" b="1" i="1" dirty="0">
                <a:solidFill>
                  <a:srgbClr val="33910D"/>
                </a:solidFill>
              </a:rPr>
              <a:t> </a:t>
            </a:r>
            <a:r>
              <a:rPr lang="ru-RU" sz="2800" b="1" i="1" dirty="0" err="1">
                <a:solidFill>
                  <a:srgbClr val="33910D"/>
                </a:solidFill>
              </a:rPr>
              <a:t>вираження</a:t>
            </a:r>
            <a:r>
              <a:rPr lang="ru-RU" sz="2800" b="1" i="1" dirty="0">
                <a:solidFill>
                  <a:srgbClr val="33910D"/>
                </a:solidFill>
              </a:rPr>
              <a:t> </a:t>
            </a:r>
            <a:r>
              <a:rPr lang="ru-RU" sz="2800" b="1" i="1" dirty="0" err="1">
                <a:solidFill>
                  <a:srgbClr val="33910D"/>
                </a:solidFill>
              </a:rPr>
              <a:t>обличчя</a:t>
            </a:r>
            <a:r>
              <a:rPr lang="ru-RU" sz="2800" b="1" i="1" dirty="0">
                <a:solidFill>
                  <a:srgbClr val="33910D"/>
                </a:solidFill>
              </a:rPr>
              <a:t>, </a:t>
            </a:r>
            <a:br>
              <a:rPr lang="ru-RU" sz="2800" b="1" i="1" dirty="0">
                <a:solidFill>
                  <a:srgbClr val="33910D"/>
                </a:solidFill>
              </a:rPr>
            </a:br>
            <a:r>
              <a:rPr lang="ru-RU" sz="2800" b="1" i="1" dirty="0" err="1">
                <a:solidFill>
                  <a:srgbClr val="33910D"/>
                </a:solidFill>
              </a:rPr>
              <a:t>кивання</a:t>
            </a:r>
            <a:r>
              <a:rPr lang="ru-RU" sz="2800" b="1" i="1" dirty="0">
                <a:solidFill>
                  <a:srgbClr val="33910D"/>
                </a:solidFill>
              </a:rPr>
              <a:t> головою в знак </a:t>
            </a:r>
            <a:r>
              <a:rPr lang="ru-RU" sz="2800" b="1" i="1" dirty="0" err="1">
                <a:solidFill>
                  <a:srgbClr val="33910D"/>
                </a:solidFill>
              </a:rPr>
              <a:t>готовності</a:t>
            </a:r>
            <a:r>
              <a:rPr lang="ru-RU" sz="2800" b="1" i="1" dirty="0">
                <a:solidFill>
                  <a:srgbClr val="33910D"/>
                </a:solidFill>
              </a:rPr>
              <a:t> </a:t>
            </a:r>
            <a:r>
              <a:rPr lang="ru-RU" sz="2800" b="1" i="1" dirty="0" err="1">
                <a:solidFill>
                  <a:srgbClr val="33910D"/>
                </a:solidFill>
              </a:rPr>
              <a:t>слухати</a:t>
            </a:r>
            <a:r>
              <a:rPr lang="ru-RU" sz="2800" b="1" i="1" dirty="0">
                <a:solidFill>
                  <a:srgbClr val="33910D"/>
                </a:solidFill>
              </a:rPr>
              <a:t> </a:t>
            </a:r>
            <a:r>
              <a:rPr lang="ru-RU" sz="2800" b="1" i="1" dirty="0" err="1">
                <a:solidFill>
                  <a:srgbClr val="33910D"/>
                </a:solidFill>
              </a:rPr>
              <a:t>далі</a:t>
            </a:r>
            <a:endParaRPr lang="ru-RU" sz="3200" b="1" i="1" dirty="0">
              <a:solidFill>
                <a:srgbClr val="3391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180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0283" y="5445224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00682F"/>
                </a:solidFill>
              </a:rPr>
              <a:t>«ВИГУКИ»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88640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i="1" dirty="0" err="1">
                <a:solidFill>
                  <a:srgbClr val="33910D"/>
                </a:solidFill>
              </a:rPr>
              <a:t>Емоційне</a:t>
            </a:r>
            <a:r>
              <a:rPr lang="ru-RU" sz="2800" b="1" i="1" dirty="0">
                <a:solidFill>
                  <a:srgbClr val="33910D"/>
                </a:solidFill>
              </a:rPr>
              <a:t> </a:t>
            </a:r>
            <a:r>
              <a:rPr lang="ru-RU" sz="2800" b="1" i="1" dirty="0" err="1">
                <a:solidFill>
                  <a:srgbClr val="33910D"/>
                </a:solidFill>
              </a:rPr>
              <a:t>вираження</a:t>
            </a:r>
            <a:r>
              <a:rPr lang="ru-RU" sz="2800" b="1" i="1" dirty="0">
                <a:solidFill>
                  <a:srgbClr val="33910D"/>
                </a:solidFill>
              </a:rPr>
              <a:t> </a:t>
            </a:r>
            <a:r>
              <a:rPr lang="ru-RU" sz="2800" b="1" i="1" dirty="0" err="1">
                <a:solidFill>
                  <a:srgbClr val="33910D"/>
                </a:solidFill>
              </a:rPr>
              <a:t>свого</a:t>
            </a:r>
            <a:r>
              <a:rPr lang="ru-RU" sz="2800" b="1" i="1" dirty="0">
                <a:solidFill>
                  <a:srgbClr val="33910D"/>
                </a:solidFill>
              </a:rPr>
              <a:t> </a:t>
            </a:r>
            <a:r>
              <a:rPr lang="ru-RU" sz="2800" b="1" i="1" dirty="0" err="1">
                <a:solidFill>
                  <a:srgbClr val="33910D"/>
                </a:solidFill>
              </a:rPr>
              <a:t>відношення</a:t>
            </a:r>
            <a:r>
              <a:rPr lang="ru-RU" sz="2800" b="1" i="1" dirty="0">
                <a:solidFill>
                  <a:srgbClr val="33910D"/>
                </a:solidFill>
              </a:rPr>
              <a:t> до </a:t>
            </a:r>
            <a:r>
              <a:rPr lang="ru-RU" sz="2800" b="1" i="1" dirty="0" err="1">
                <a:solidFill>
                  <a:srgbClr val="33910D"/>
                </a:solidFill>
              </a:rPr>
              <a:t>подій</a:t>
            </a:r>
            <a:r>
              <a:rPr lang="ru-RU" sz="2800" b="1" i="1" dirty="0">
                <a:solidFill>
                  <a:srgbClr val="33910D"/>
                </a:solidFill>
              </a:rPr>
              <a:t>, </a:t>
            </a:r>
            <a:br>
              <a:rPr lang="ru-RU" sz="2800" b="1" i="1" dirty="0">
                <a:solidFill>
                  <a:srgbClr val="33910D"/>
                </a:solidFill>
              </a:rPr>
            </a:br>
            <a:r>
              <a:rPr lang="ru-RU" sz="2800" b="1" i="1" dirty="0" err="1">
                <a:solidFill>
                  <a:srgbClr val="33910D"/>
                </a:solidFill>
              </a:rPr>
              <a:t>що</a:t>
            </a:r>
            <a:r>
              <a:rPr lang="ru-RU" sz="2800" b="1" i="1" dirty="0">
                <a:solidFill>
                  <a:srgbClr val="33910D"/>
                </a:solidFill>
              </a:rPr>
              <a:t> </a:t>
            </a:r>
            <a:r>
              <a:rPr lang="ru-RU" sz="2800" b="1" i="1" dirty="0" err="1">
                <a:solidFill>
                  <a:srgbClr val="33910D"/>
                </a:solidFill>
              </a:rPr>
              <a:t>озвучуються</a:t>
            </a:r>
            <a:r>
              <a:rPr lang="ru-RU" sz="2800" b="1" i="1" dirty="0">
                <a:solidFill>
                  <a:srgbClr val="33910D"/>
                </a:solidFill>
              </a:rPr>
              <a:t> </a:t>
            </a:r>
            <a:r>
              <a:rPr lang="ru-RU" sz="2800" b="1" i="1" dirty="0" err="1">
                <a:solidFill>
                  <a:srgbClr val="33910D"/>
                </a:solidFill>
              </a:rPr>
              <a:t>співрозмовником</a:t>
            </a:r>
            <a:r>
              <a:rPr lang="ru-RU" sz="2800" b="1" i="1" dirty="0">
                <a:solidFill>
                  <a:srgbClr val="33910D"/>
                </a:solidFill>
              </a:rPr>
              <a:t> </a:t>
            </a:r>
            <a:br>
              <a:rPr lang="ru-RU" sz="2800" b="1" i="1" dirty="0">
                <a:solidFill>
                  <a:srgbClr val="33910D"/>
                </a:solidFill>
              </a:rPr>
            </a:br>
            <a:r>
              <a:rPr lang="ru-RU" sz="2800" i="1" dirty="0">
                <a:solidFill>
                  <a:srgbClr val="33910D"/>
                </a:solidFill>
              </a:rPr>
              <a:t>(«</a:t>
            </a:r>
            <a:r>
              <a:rPr lang="ru-RU" sz="2800" i="1" dirty="0" err="1">
                <a:solidFill>
                  <a:srgbClr val="33910D"/>
                </a:solidFill>
              </a:rPr>
              <a:t>Що</a:t>
            </a:r>
            <a:r>
              <a:rPr lang="ru-RU" sz="2800" i="1" dirty="0">
                <a:solidFill>
                  <a:srgbClr val="33910D"/>
                </a:solidFill>
              </a:rPr>
              <a:t> </a:t>
            </a:r>
            <a:r>
              <a:rPr lang="ru-RU" sz="2800" i="1" dirty="0" err="1">
                <a:solidFill>
                  <a:srgbClr val="33910D"/>
                </a:solidFill>
              </a:rPr>
              <a:t>ти</a:t>
            </a:r>
            <a:r>
              <a:rPr lang="ru-RU" sz="2800" i="1" dirty="0">
                <a:solidFill>
                  <a:srgbClr val="33910D"/>
                </a:solidFill>
              </a:rPr>
              <a:t> </a:t>
            </a:r>
            <a:r>
              <a:rPr lang="ru-RU" sz="2800" i="1" dirty="0" err="1">
                <a:solidFill>
                  <a:srgbClr val="33910D"/>
                </a:solidFill>
              </a:rPr>
              <a:t>говориш</a:t>
            </a:r>
            <a:r>
              <a:rPr lang="ru-RU" sz="2800" i="1" dirty="0">
                <a:solidFill>
                  <a:srgbClr val="33910D"/>
                </a:solidFill>
              </a:rPr>
              <a:t>?», «Не </a:t>
            </a:r>
            <a:r>
              <a:rPr lang="ru-RU" sz="2800" i="1" dirty="0" err="1">
                <a:solidFill>
                  <a:srgbClr val="33910D"/>
                </a:solidFill>
              </a:rPr>
              <a:t>може</a:t>
            </a:r>
            <a:r>
              <a:rPr lang="ru-RU" sz="2800" i="1" dirty="0">
                <a:solidFill>
                  <a:srgbClr val="33910D"/>
                </a:solidFill>
              </a:rPr>
              <a:t> бути», «Треба ж»)</a:t>
            </a:r>
            <a:endParaRPr lang="ru-RU" sz="3200" i="1" dirty="0">
              <a:solidFill>
                <a:srgbClr val="3391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559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0283" y="5445224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00682F"/>
                </a:solidFill>
              </a:rPr>
              <a:t>«УТОЧНЕННЯ»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88640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800" b="1" i="1" dirty="0">
                <a:solidFill>
                  <a:srgbClr val="33910D"/>
                </a:solidFill>
              </a:rPr>
              <a:t>Звертання з проханням </a:t>
            </a:r>
            <a:br>
              <a:rPr lang="uk-UA" sz="2800" b="1" i="1" dirty="0">
                <a:solidFill>
                  <a:srgbClr val="33910D"/>
                </a:solidFill>
              </a:rPr>
            </a:br>
            <a:r>
              <a:rPr lang="uk-UA" sz="2800" b="1" i="1" dirty="0">
                <a:solidFill>
                  <a:srgbClr val="33910D"/>
                </a:solidFill>
              </a:rPr>
              <a:t>до співрозмовника доповнити щось, </a:t>
            </a:r>
            <a:br>
              <a:rPr lang="uk-UA" sz="2800" b="1" i="1" dirty="0">
                <a:solidFill>
                  <a:srgbClr val="33910D"/>
                </a:solidFill>
              </a:rPr>
            </a:br>
            <a:r>
              <a:rPr lang="uk-UA" sz="2800" b="1" i="1" dirty="0">
                <a:solidFill>
                  <a:srgbClr val="33910D"/>
                </a:solidFill>
              </a:rPr>
              <a:t>роз'яснити, щоб точно зрозуміти його</a:t>
            </a:r>
            <a:endParaRPr lang="ru-RU" sz="3200" i="1" dirty="0">
              <a:solidFill>
                <a:srgbClr val="3391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37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0283" y="5445224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00682F"/>
                </a:solidFill>
              </a:rPr>
              <a:t>«ПЕРЕКАЗ»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88640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800" b="1" i="1" dirty="0">
                <a:solidFill>
                  <a:srgbClr val="33910D"/>
                </a:solidFill>
              </a:rPr>
              <a:t>Виклад своїми словами того, </a:t>
            </a:r>
            <a:br>
              <a:rPr lang="uk-UA" sz="2800" b="1" i="1" dirty="0">
                <a:solidFill>
                  <a:srgbClr val="33910D"/>
                </a:solidFill>
              </a:rPr>
            </a:br>
            <a:r>
              <a:rPr lang="uk-UA" sz="2800" b="1" i="1" dirty="0">
                <a:solidFill>
                  <a:srgbClr val="33910D"/>
                </a:solidFill>
              </a:rPr>
              <a:t>що сказав співрозмовник на початку бесіди </a:t>
            </a:r>
            <a:br>
              <a:rPr lang="uk-UA" sz="2800" b="1" i="1" dirty="0">
                <a:solidFill>
                  <a:srgbClr val="33910D"/>
                </a:solidFill>
              </a:rPr>
            </a:br>
            <a:r>
              <a:rPr lang="uk-UA" sz="2800" b="1" i="1" dirty="0">
                <a:solidFill>
                  <a:srgbClr val="33910D"/>
                </a:solidFill>
              </a:rPr>
              <a:t>більш повно, </a:t>
            </a:r>
            <a:br>
              <a:rPr lang="uk-UA" sz="2800" b="1" i="1" dirty="0">
                <a:solidFill>
                  <a:srgbClr val="33910D"/>
                </a:solidFill>
              </a:rPr>
            </a:br>
            <a:r>
              <a:rPr lang="uk-UA" sz="2800" b="1" i="1" dirty="0">
                <a:solidFill>
                  <a:srgbClr val="33910D"/>
                </a:solidFill>
              </a:rPr>
              <a:t>далі – виділяючи і зберігаючи те, </a:t>
            </a:r>
            <a:br>
              <a:rPr lang="uk-UA" sz="2800" b="1" i="1" dirty="0">
                <a:solidFill>
                  <a:srgbClr val="33910D"/>
                </a:solidFill>
              </a:rPr>
            </a:br>
            <a:r>
              <a:rPr lang="uk-UA" sz="2800" b="1" i="1" dirty="0">
                <a:solidFill>
                  <a:srgbClr val="33910D"/>
                </a:solidFill>
              </a:rPr>
              <a:t>що здалося слухаючому головним</a:t>
            </a:r>
            <a:endParaRPr lang="ru-RU" sz="3200" i="1" dirty="0">
              <a:solidFill>
                <a:srgbClr val="3391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32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1960" y="4653136"/>
            <a:ext cx="4932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00682F"/>
                </a:solidFill>
              </a:rPr>
              <a:t>«ПОДАЛЬШИЙ РОЗВИТОК ДУМОК СПІВРОЗМОВНИКА»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9832" y="404664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800" b="1" i="1" dirty="0">
                <a:solidFill>
                  <a:srgbClr val="33910D"/>
                </a:solidFill>
              </a:rPr>
              <a:t>Показ підтексту висловлення </a:t>
            </a:r>
          </a:p>
          <a:p>
            <a:pPr algn="r"/>
            <a:r>
              <a:rPr lang="uk-UA" sz="2800" b="1" i="1" dirty="0">
                <a:solidFill>
                  <a:srgbClr val="33910D"/>
                </a:solidFill>
              </a:rPr>
              <a:t>співрозмовника</a:t>
            </a:r>
            <a:endParaRPr lang="ru-RU" sz="3200" i="1" dirty="0">
              <a:solidFill>
                <a:srgbClr val="3391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0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0" y="3244851"/>
            <a:ext cx="9144000" cy="3716337"/>
          </a:xfrm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0519" y="620687"/>
            <a:ext cx="8037905" cy="3096345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i="1" dirty="0">
                <a:solidFill>
                  <a:srgbClr val="00682F"/>
                </a:solidFill>
              </a:rPr>
              <a:t>Зворотній зв’язок «Що робили на попередньому занятті? Що робили вчора?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i="1" dirty="0">
                <a:solidFill>
                  <a:srgbClr val="00682F"/>
                </a:solidFill>
              </a:rPr>
              <a:t>Знайомство: </a:t>
            </a:r>
          </a:p>
          <a:p>
            <a:r>
              <a:rPr lang="uk-UA" sz="2800" i="1" dirty="0">
                <a:solidFill>
                  <a:srgbClr val="00682F"/>
                </a:solidFill>
              </a:rPr>
              <a:t>Моє ім’я …. </a:t>
            </a:r>
          </a:p>
          <a:p>
            <a:r>
              <a:rPr lang="uk-UA" sz="2800" i="1" dirty="0">
                <a:solidFill>
                  <a:srgbClr val="00682F"/>
                </a:solidFill>
              </a:rPr>
              <a:t>Мені подобається спілкуватися з …</a:t>
            </a:r>
          </a:p>
          <a:p>
            <a:r>
              <a:rPr lang="uk-UA" sz="2800" i="1" dirty="0">
                <a:solidFill>
                  <a:srgbClr val="00682F"/>
                </a:solidFill>
              </a:rPr>
              <a:t>Сьогодні я очікую …</a:t>
            </a:r>
          </a:p>
          <a:p>
            <a:r>
              <a:rPr lang="uk-UA" sz="2800" i="1" dirty="0">
                <a:solidFill>
                  <a:srgbClr val="00682F"/>
                </a:solidFill>
              </a:rPr>
              <a:t>	</a:t>
            </a:r>
            <a:endParaRPr lang="ru-RU" sz="2800" i="1" dirty="0">
              <a:solidFill>
                <a:srgbClr val="00682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3717032"/>
            <a:ext cx="52865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33910D"/>
                </a:solidFill>
              </a:rPr>
              <a:t>СТАРТОВІ ЗАВДАННЯ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064896" cy="512017"/>
          </a:xfrm>
        </p:spPr>
        <p:txBody>
          <a:bodyPr>
            <a:noAutofit/>
          </a:bodyPr>
          <a:lstStyle/>
          <a:p>
            <a:pPr algn="ctr"/>
            <a:r>
              <a:rPr lang="uk-UA" sz="2800" i="1" dirty="0">
                <a:solidFill>
                  <a:srgbClr val="00682F"/>
                </a:solidFill>
              </a:rPr>
              <a:t>АЛГОРИТМ ВЗАЄМОДІЇ</a:t>
            </a:r>
            <a:endParaRPr lang="ru-RU" sz="2800" i="1" dirty="0">
              <a:solidFill>
                <a:srgbClr val="00682F"/>
              </a:solidFill>
            </a:endParaRPr>
          </a:p>
        </p:txBody>
      </p:sp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444" y="2280423"/>
            <a:ext cx="9079556" cy="4597000"/>
          </a:xfr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75795665"/>
              </p:ext>
            </p:extLst>
          </p:nvPr>
        </p:nvGraphicFramePr>
        <p:xfrm>
          <a:off x="64444" y="980728"/>
          <a:ext cx="875602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4764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0" y="3244851"/>
            <a:ext cx="9144000" cy="3716337"/>
          </a:xfrm>
        </p:spPr>
      </p:pic>
      <p:sp>
        <p:nvSpPr>
          <p:cNvPr id="8" name="TextBox 7"/>
          <p:cNvSpPr txBox="1"/>
          <p:nvPr/>
        </p:nvSpPr>
        <p:spPr>
          <a:xfrm>
            <a:off x="683568" y="4077072"/>
            <a:ext cx="6727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682F"/>
                </a:solidFill>
              </a:rPr>
              <a:t>ПОВОДИР </a:t>
            </a:r>
          </a:p>
          <a:p>
            <a:endParaRPr lang="ru-RU" sz="3600" b="1" dirty="0">
              <a:solidFill>
                <a:srgbClr val="00682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508581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55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0" y="3244851"/>
            <a:ext cx="9144000" cy="3716337"/>
          </a:xfrm>
        </p:spPr>
      </p:pic>
      <p:sp>
        <p:nvSpPr>
          <p:cNvPr id="8" name="TextBox 7"/>
          <p:cNvSpPr txBox="1"/>
          <p:nvPr/>
        </p:nvSpPr>
        <p:spPr>
          <a:xfrm>
            <a:off x="683568" y="4077072"/>
            <a:ext cx="6727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682F"/>
                </a:solidFill>
              </a:rPr>
              <a:t>НАМАЛЮЙ ВІЗЕРУНОК </a:t>
            </a:r>
          </a:p>
          <a:p>
            <a:endParaRPr lang="ru-RU" sz="3600" b="1" dirty="0">
              <a:solidFill>
                <a:srgbClr val="00682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17" y="332656"/>
            <a:ext cx="5205202" cy="346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8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0" y="3244851"/>
            <a:ext cx="9144000" cy="3716337"/>
          </a:xfrm>
        </p:spPr>
      </p:pic>
      <p:sp>
        <p:nvSpPr>
          <p:cNvPr id="8" name="TextBox 7"/>
          <p:cNvSpPr txBox="1"/>
          <p:nvPr/>
        </p:nvSpPr>
        <p:spPr>
          <a:xfrm>
            <a:off x="971600" y="431186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682F"/>
                </a:solidFill>
              </a:rPr>
              <a:t>ІНОЗЕМЕЦЬ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6077"/>
            <a:ext cx="3888432" cy="390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7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0" y="3244851"/>
            <a:ext cx="9144000" cy="3716337"/>
          </a:xfrm>
        </p:spPr>
      </p:pic>
      <p:sp>
        <p:nvSpPr>
          <p:cNvPr id="8" name="TextBox 7"/>
          <p:cNvSpPr txBox="1"/>
          <p:nvPr/>
        </p:nvSpPr>
        <p:spPr>
          <a:xfrm>
            <a:off x="986400" y="445668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82F"/>
                </a:solidFill>
              </a:rPr>
              <a:t>«ЧЕРЕЗ СКЛО»</a:t>
            </a:r>
            <a:endParaRPr lang="ru-RU" sz="3600" b="1" dirty="0">
              <a:solidFill>
                <a:srgbClr val="00682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6777"/>
            <a:ext cx="2906266" cy="17437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669" y="1824076"/>
            <a:ext cx="4434145" cy="2391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49865"/>
            <a:ext cx="3395168" cy="169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83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0" y="3244851"/>
            <a:ext cx="9144000" cy="3716337"/>
          </a:xfrm>
        </p:spPr>
      </p:pic>
      <p:sp>
        <p:nvSpPr>
          <p:cNvPr id="8" name="TextBox 7"/>
          <p:cNvSpPr txBox="1"/>
          <p:nvPr/>
        </p:nvSpPr>
        <p:spPr>
          <a:xfrm>
            <a:off x="971600" y="431186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682F"/>
                </a:solidFill>
              </a:rPr>
              <a:t>Як </a:t>
            </a:r>
            <a:r>
              <a:rPr lang="ru-RU" sz="3600" b="1" dirty="0" err="1">
                <a:solidFill>
                  <a:srgbClr val="00682F"/>
                </a:solidFill>
              </a:rPr>
              <a:t>висловити</a:t>
            </a:r>
            <a:r>
              <a:rPr lang="ru-RU" sz="3600" b="1" dirty="0">
                <a:solidFill>
                  <a:srgbClr val="00682F"/>
                </a:solidFill>
              </a:rPr>
              <a:t> просьбу?</a:t>
            </a:r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 bwMode="auto">
          <a:xfrm>
            <a:off x="403076" y="175277"/>
            <a:ext cx="5753100" cy="958850"/>
            <a:chOff x="4332" y="412"/>
            <a:chExt cx="4664" cy="778"/>
          </a:xfrm>
        </p:grpSpPr>
        <p:sp>
          <p:nvSpPr>
            <p:cNvPr id="9" name="AutoShape 7"/>
            <p:cNvSpPr>
              <a:spLocks noChangeAspect="1" noChangeArrowheads="1"/>
            </p:cNvSpPr>
            <p:nvPr/>
          </p:nvSpPr>
          <p:spPr bwMode="auto">
            <a:xfrm>
              <a:off x="4332" y="412"/>
              <a:ext cx="4664" cy="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6440" y="420"/>
              <a:ext cx="641" cy="7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6504" y="420"/>
              <a:ext cx="438" cy="742"/>
            </a:xfrm>
            <a:custGeom>
              <a:avLst/>
              <a:gdLst>
                <a:gd name="T0" fmla="*/ 16 w 807"/>
                <a:gd name="T1" fmla="*/ 175 h 1051"/>
                <a:gd name="T2" fmla="*/ 1 w 807"/>
                <a:gd name="T3" fmla="*/ 113 h 1051"/>
                <a:gd name="T4" fmla="*/ 12 w 807"/>
                <a:gd name="T5" fmla="*/ 116 h 1051"/>
                <a:gd name="T6" fmla="*/ 6 w 807"/>
                <a:gd name="T7" fmla="*/ 36 h 1051"/>
                <a:gd name="T8" fmla="*/ 16 w 807"/>
                <a:gd name="T9" fmla="*/ 88 h 1051"/>
                <a:gd name="T10" fmla="*/ 17 w 807"/>
                <a:gd name="T11" fmla="*/ 3 h 1051"/>
                <a:gd name="T12" fmla="*/ 23 w 807"/>
                <a:gd name="T13" fmla="*/ 88 h 1051"/>
                <a:gd name="T14" fmla="*/ 28 w 807"/>
                <a:gd name="T15" fmla="*/ 0 h 1051"/>
                <a:gd name="T16" fmla="*/ 32 w 807"/>
                <a:gd name="T17" fmla="*/ 88 h 1051"/>
                <a:gd name="T18" fmla="*/ 36 w 807"/>
                <a:gd name="T19" fmla="*/ 33 h 1051"/>
                <a:gd name="T20" fmla="*/ 36 w 807"/>
                <a:gd name="T21" fmla="*/ 116 h 1051"/>
                <a:gd name="T22" fmla="*/ 28 w 807"/>
                <a:gd name="T23" fmla="*/ 175 h 1051"/>
                <a:gd name="T24" fmla="*/ 18 w 807"/>
                <a:gd name="T25" fmla="*/ 172 h 10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07" h="1051">
                  <a:moveTo>
                    <a:pt x="332" y="997"/>
                  </a:moveTo>
                  <a:cubicBezTo>
                    <a:pt x="279" y="938"/>
                    <a:pt x="28" y="699"/>
                    <a:pt x="14" y="644"/>
                  </a:cubicBezTo>
                  <a:cubicBezTo>
                    <a:pt x="0" y="589"/>
                    <a:pt x="226" y="737"/>
                    <a:pt x="246" y="664"/>
                  </a:cubicBezTo>
                  <a:cubicBezTo>
                    <a:pt x="266" y="591"/>
                    <a:pt x="119" y="232"/>
                    <a:pt x="133" y="204"/>
                  </a:cubicBezTo>
                  <a:cubicBezTo>
                    <a:pt x="147" y="176"/>
                    <a:pt x="293" y="529"/>
                    <a:pt x="332" y="498"/>
                  </a:cubicBezTo>
                  <a:cubicBezTo>
                    <a:pt x="371" y="467"/>
                    <a:pt x="342" y="18"/>
                    <a:pt x="370" y="18"/>
                  </a:cubicBezTo>
                  <a:cubicBezTo>
                    <a:pt x="398" y="18"/>
                    <a:pt x="467" y="501"/>
                    <a:pt x="503" y="498"/>
                  </a:cubicBezTo>
                  <a:cubicBezTo>
                    <a:pt x="539" y="495"/>
                    <a:pt x="560" y="0"/>
                    <a:pt x="589" y="0"/>
                  </a:cubicBezTo>
                  <a:cubicBezTo>
                    <a:pt x="618" y="0"/>
                    <a:pt x="644" y="467"/>
                    <a:pt x="675" y="498"/>
                  </a:cubicBezTo>
                  <a:cubicBezTo>
                    <a:pt x="706" y="529"/>
                    <a:pt x="759" y="160"/>
                    <a:pt x="776" y="187"/>
                  </a:cubicBezTo>
                  <a:cubicBezTo>
                    <a:pt x="793" y="214"/>
                    <a:pt x="807" y="526"/>
                    <a:pt x="776" y="661"/>
                  </a:cubicBezTo>
                  <a:cubicBezTo>
                    <a:pt x="745" y="796"/>
                    <a:pt x="654" y="943"/>
                    <a:pt x="589" y="997"/>
                  </a:cubicBezTo>
                  <a:cubicBezTo>
                    <a:pt x="524" y="1051"/>
                    <a:pt x="429" y="986"/>
                    <a:pt x="387" y="98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5422" y="420"/>
              <a:ext cx="637" cy="7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1161" tIns="30580" rIns="61161" bIns="3058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4400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340" y="420"/>
              <a:ext cx="700" cy="7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1161" tIns="30580" rIns="61161" bIns="3058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7077" y="801"/>
              <a:ext cx="382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8415" y="420"/>
              <a:ext cx="573" cy="7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1161" tIns="30580" rIns="61161" bIns="3058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4400" b="1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7459" y="420"/>
              <a:ext cx="573" cy="7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1161" tIns="30580" rIns="61161" bIns="3058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8032" y="801"/>
              <a:ext cx="382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7587" y="674"/>
              <a:ext cx="382" cy="254"/>
            </a:xfrm>
            <a:custGeom>
              <a:avLst/>
              <a:gdLst>
                <a:gd name="T0" fmla="*/ 0 w 450"/>
                <a:gd name="T1" fmla="*/ 1006 h 180"/>
                <a:gd name="T2" fmla="*/ 40 w 450"/>
                <a:gd name="T3" fmla="*/ 0 h 180"/>
                <a:gd name="T4" fmla="*/ 79 w 450"/>
                <a:gd name="T5" fmla="*/ 1006 h 180"/>
                <a:gd name="T6" fmla="*/ 119 w 450"/>
                <a:gd name="T7" fmla="*/ 0 h 180"/>
                <a:gd name="T8" fmla="*/ 160 w 450"/>
                <a:gd name="T9" fmla="*/ 1006 h 180"/>
                <a:gd name="T10" fmla="*/ 198 w 450"/>
                <a:gd name="T11" fmla="*/ 0 h 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0" h="180">
                  <a:moveTo>
                    <a:pt x="0" y="180"/>
                  </a:moveTo>
                  <a:cubicBezTo>
                    <a:pt x="30" y="90"/>
                    <a:pt x="60" y="0"/>
                    <a:pt x="90" y="0"/>
                  </a:cubicBezTo>
                  <a:cubicBezTo>
                    <a:pt x="120" y="0"/>
                    <a:pt x="150" y="180"/>
                    <a:pt x="180" y="180"/>
                  </a:cubicBezTo>
                  <a:cubicBezTo>
                    <a:pt x="210" y="180"/>
                    <a:pt x="240" y="0"/>
                    <a:pt x="270" y="0"/>
                  </a:cubicBezTo>
                  <a:cubicBezTo>
                    <a:pt x="300" y="0"/>
                    <a:pt x="330" y="180"/>
                    <a:pt x="360" y="180"/>
                  </a:cubicBezTo>
                  <a:cubicBezTo>
                    <a:pt x="390" y="180"/>
                    <a:pt x="435" y="30"/>
                    <a:pt x="45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6059" y="801"/>
              <a:ext cx="382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AutoShape 18"/>
            <p:cNvSpPr>
              <a:spLocks noChangeArrowheads="1"/>
            </p:cNvSpPr>
            <p:nvPr/>
          </p:nvSpPr>
          <p:spPr bwMode="auto">
            <a:xfrm>
              <a:off x="4403" y="547"/>
              <a:ext cx="573" cy="509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33772" y="1121009"/>
            <a:ext cx="89102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>
              <a:defRPr/>
            </a:pPr>
            <a:r>
              <a:rPr lang="uk-UA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uk-UA" sz="2200" b="1" dirty="0">
                <a:solidFill>
                  <a:srgbClr val="FF0000"/>
                </a:solidFill>
              </a:rPr>
              <a:t>1</a:t>
            </a:r>
            <a:r>
              <a:rPr lang="uk-UA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i="1" dirty="0">
                <a:solidFill>
                  <a:srgbClr val="00682F"/>
                </a:solidFill>
              </a:rPr>
              <a:t>- з</a:t>
            </a:r>
            <a:r>
              <a:rPr lang="uk-UA" sz="2200" i="1" dirty="0" err="1">
                <a:solidFill>
                  <a:srgbClr val="00682F"/>
                </a:solidFill>
              </a:rPr>
              <a:t>вернення</a:t>
            </a:r>
            <a:r>
              <a:rPr lang="uk-UA" sz="2200" i="1" dirty="0">
                <a:solidFill>
                  <a:srgbClr val="00682F"/>
                </a:solidFill>
              </a:rPr>
              <a:t> до людини</a:t>
            </a:r>
            <a:r>
              <a:rPr lang="uk-UA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яка може виконати прохання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91440" indent="-91440">
              <a:defRPr/>
            </a:pPr>
            <a:r>
              <a:rPr lang="uk-UA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uk-UA" sz="2200" b="1" dirty="0">
                <a:solidFill>
                  <a:srgbClr val="FF0000"/>
                </a:solidFill>
              </a:rPr>
              <a:t>Рука</a:t>
            </a:r>
            <a:r>
              <a:rPr lang="uk-UA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 - </a:t>
            </a:r>
            <a:r>
              <a:rPr lang="uk-UA" sz="2200" i="1" dirty="0">
                <a:solidFill>
                  <a:srgbClr val="00682F"/>
                </a:solidFill>
              </a:rPr>
              <a:t>назву предмету (або дії)</a:t>
            </a:r>
            <a:r>
              <a:rPr lang="uk-UA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який необхідний у даний момент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 marL="91440" indent="-91440">
              <a:defRPr/>
            </a:pPr>
            <a:r>
              <a:rPr lang="uk-UA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uk-UA" sz="2200" b="1" dirty="0">
                <a:solidFill>
                  <a:srgbClr val="FF0000"/>
                </a:solidFill>
              </a:rPr>
              <a:t>Хвиляста лінія</a:t>
            </a:r>
            <a:r>
              <a:rPr lang="uk-UA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 - опис ознак того, що просять </a:t>
            </a:r>
            <a:r>
              <a:rPr lang="uk-UA" sz="2200" dirty="0">
                <a:solidFill>
                  <a:srgbClr val="00682F"/>
                </a:solidFill>
              </a:rPr>
              <a:t>(опис цього предмету (або дії)</a:t>
            </a:r>
            <a:r>
              <a:rPr lang="uk-UA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 marL="91440" indent="-91440">
              <a:defRPr/>
            </a:pPr>
            <a:r>
              <a:rPr lang="uk-UA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uk-UA" sz="2200" b="1" dirty="0">
                <a:solidFill>
                  <a:srgbClr val="FF0000"/>
                </a:solidFill>
              </a:rPr>
              <a:t>?</a:t>
            </a:r>
            <a:r>
              <a:rPr lang="uk-UA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 – пояснення значення прохання для того, хто просить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2200" i="1" dirty="0">
                <a:solidFill>
                  <a:srgbClr val="00682F"/>
                </a:solidFill>
              </a:rPr>
              <a:t>(чому цей предмет (або дія) необхідний); </a:t>
            </a:r>
          </a:p>
          <a:p>
            <a:pPr marL="91440" indent="-91440">
              <a:defRPr/>
            </a:pPr>
            <a:r>
              <a:rPr lang="uk-UA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uk-UA" sz="2200" b="1" dirty="0">
                <a:solidFill>
                  <a:srgbClr val="FF0000"/>
                </a:solidFill>
              </a:rPr>
              <a:t>Посмішка</a:t>
            </a:r>
            <a:r>
              <a:rPr lang="uk-UA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 – ввічливе слово </a:t>
            </a:r>
            <a:r>
              <a:rPr lang="uk-UA" sz="2200" i="1" dirty="0">
                <a:solidFill>
                  <a:srgbClr val="00682F"/>
                </a:solidFill>
              </a:rPr>
              <a:t>(висловлювання свого ввічливого ставлення </a:t>
            </a:r>
            <a:r>
              <a:rPr lang="uk-UA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(сказати ввічливе слово) до можливого виконавця </a:t>
            </a: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просьби).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grpSp>
        <p:nvGrpSpPr>
          <p:cNvPr id="21" name="Group 6"/>
          <p:cNvGrpSpPr>
            <a:grpSpLocks noChangeAspect="1"/>
          </p:cNvGrpSpPr>
          <p:nvPr/>
        </p:nvGrpSpPr>
        <p:grpSpPr bwMode="auto">
          <a:xfrm>
            <a:off x="403076" y="162159"/>
            <a:ext cx="5753100" cy="958850"/>
            <a:chOff x="4332" y="412"/>
            <a:chExt cx="4664" cy="778"/>
          </a:xfrm>
        </p:grpSpPr>
        <p:sp>
          <p:nvSpPr>
            <p:cNvPr id="22" name="AutoShape 7"/>
            <p:cNvSpPr>
              <a:spLocks noChangeAspect="1" noChangeArrowheads="1"/>
            </p:cNvSpPr>
            <p:nvPr/>
          </p:nvSpPr>
          <p:spPr bwMode="auto">
            <a:xfrm>
              <a:off x="4332" y="412"/>
              <a:ext cx="4664" cy="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>
              <a:off x="6440" y="420"/>
              <a:ext cx="641" cy="7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6504" y="420"/>
              <a:ext cx="438" cy="742"/>
            </a:xfrm>
            <a:custGeom>
              <a:avLst/>
              <a:gdLst>
                <a:gd name="T0" fmla="*/ 16 w 807"/>
                <a:gd name="T1" fmla="*/ 175 h 1051"/>
                <a:gd name="T2" fmla="*/ 1 w 807"/>
                <a:gd name="T3" fmla="*/ 113 h 1051"/>
                <a:gd name="T4" fmla="*/ 12 w 807"/>
                <a:gd name="T5" fmla="*/ 116 h 1051"/>
                <a:gd name="T6" fmla="*/ 6 w 807"/>
                <a:gd name="T7" fmla="*/ 36 h 1051"/>
                <a:gd name="T8" fmla="*/ 16 w 807"/>
                <a:gd name="T9" fmla="*/ 88 h 1051"/>
                <a:gd name="T10" fmla="*/ 17 w 807"/>
                <a:gd name="T11" fmla="*/ 3 h 1051"/>
                <a:gd name="T12" fmla="*/ 23 w 807"/>
                <a:gd name="T13" fmla="*/ 88 h 1051"/>
                <a:gd name="T14" fmla="*/ 28 w 807"/>
                <a:gd name="T15" fmla="*/ 0 h 1051"/>
                <a:gd name="T16" fmla="*/ 32 w 807"/>
                <a:gd name="T17" fmla="*/ 88 h 1051"/>
                <a:gd name="T18" fmla="*/ 36 w 807"/>
                <a:gd name="T19" fmla="*/ 33 h 1051"/>
                <a:gd name="T20" fmla="*/ 36 w 807"/>
                <a:gd name="T21" fmla="*/ 116 h 1051"/>
                <a:gd name="T22" fmla="*/ 28 w 807"/>
                <a:gd name="T23" fmla="*/ 175 h 1051"/>
                <a:gd name="T24" fmla="*/ 18 w 807"/>
                <a:gd name="T25" fmla="*/ 172 h 10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07" h="1051">
                  <a:moveTo>
                    <a:pt x="332" y="997"/>
                  </a:moveTo>
                  <a:cubicBezTo>
                    <a:pt x="279" y="938"/>
                    <a:pt x="28" y="699"/>
                    <a:pt x="14" y="644"/>
                  </a:cubicBezTo>
                  <a:cubicBezTo>
                    <a:pt x="0" y="589"/>
                    <a:pt x="226" y="737"/>
                    <a:pt x="246" y="664"/>
                  </a:cubicBezTo>
                  <a:cubicBezTo>
                    <a:pt x="266" y="591"/>
                    <a:pt x="119" y="232"/>
                    <a:pt x="133" y="204"/>
                  </a:cubicBezTo>
                  <a:cubicBezTo>
                    <a:pt x="147" y="176"/>
                    <a:pt x="293" y="529"/>
                    <a:pt x="332" y="498"/>
                  </a:cubicBezTo>
                  <a:cubicBezTo>
                    <a:pt x="371" y="467"/>
                    <a:pt x="342" y="18"/>
                    <a:pt x="370" y="18"/>
                  </a:cubicBezTo>
                  <a:cubicBezTo>
                    <a:pt x="398" y="18"/>
                    <a:pt x="467" y="501"/>
                    <a:pt x="503" y="498"/>
                  </a:cubicBezTo>
                  <a:cubicBezTo>
                    <a:pt x="539" y="495"/>
                    <a:pt x="560" y="0"/>
                    <a:pt x="589" y="0"/>
                  </a:cubicBezTo>
                  <a:cubicBezTo>
                    <a:pt x="618" y="0"/>
                    <a:pt x="644" y="467"/>
                    <a:pt x="675" y="498"/>
                  </a:cubicBezTo>
                  <a:cubicBezTo>
                    <a:pt x="706" y="529"/>
                    <a:pt x="759" y="160"/>
                    <a:pt x="776" y="187"/>
                  </a:cubicBezTo>
                  <a:cubicBezTo>
                    <a:pt x="793" y="214"/>
                    <a:pt x="807" y="526"/>
                    <a:pt x="776" y="661"/>
                  </a:cubicBezTo>
                  <a:cubicBezTo>
                    <a:pt x="745" y="796"/>
                    <a:pt x="654" y="943"/>
                    <a:pt x="589" y="997"/>
                  </a:cubicBezTo>
                  <a:cubicBezTo>
                    <a:pt x="524" y="1051"/>
                    <a:pt x="429" y="986"/>
                    <a:pt x="387" y="98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5422" y="420"/>
              <a:ext cx="637" cy="7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1161" tIns="30580" rIns="61161" bIns="3058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4400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6" name="Rectangle 11"/>
            <p:cNvSpPr>
              <a:spLocks noChangeArrowheads="1"/>
            </p:cNvSpPr>
            <p:nvPr/>
          </p:nvSpPr>
          <p:spPr bwMode="auto">
            <a:xfrm>
              <a:off x="4340" y="420"/>
              <a:ext cx="700" cy="7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1161" tIns="30580" rIns="61161" bIns="3058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7" name="Line 12"/>
            <p:cNvSpPr>
              <a:spLocks noChangeShapeType="1"/>
            </p:cNvSpPr>
            <p:nvPr/>
          </p:nvSpPr>
          <p:spPr bwMode="auto">
            <a:xfrm>
              <a:off x="7077" y="801"/>
              <a:ext cx="382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Rectangle 13"/>
            <p:cNvSpPr>
              <a:spLocks noChangeArrowheads="1"/>
            </p:cNvSpPr>
            <p:nvPr/>
          </p:nvSpPr>
          <p:spPr bwMode="auto">
            <a:xfrm>
              <a:off x="8415" y="420"/>
              <a:ext cx="573" cy="7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1161" tIns="30580" rIns="61161" bIns="3058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4400" b="1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9" name="Rectangle 14"/>
            <p:cNvSpPr>
              <a:spLocks noChangeArrowheads="1"/>
            </p:cNvSpPr>
            <p:nvPr/>
          </p:nvSpPr>
          <p:spPr bwMode="auto">
            <a:xfrm>
              <a:off x="7459" y="420"/>
              <a:ext cx="573" cy="7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1161" tIns="30580" rIns="61161" bIns="3058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30" name="Line 15"/>
            <p:cNvSpPr>
              <a:spLocks noChangeShapeType="1"/>
            </p:cNvSpPr>
            <p:nvPr/>
          </p:nvSpPr>
          <p:spPr bwMode="auto">
            <a:xfrm>
              <a:off x="8032" y="801"/>
              <a:ext cx="382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7587" y="674"/>
              <a:ext cx="382" cy="254"/>
            </a:xfrm>
            <a:custGeom>
              <a:avLst/>
              <a:gdLst>
                <a:gd name="T0" fmla="*/ 0 w 450"/>
                <a:gd name="T1" fmla="*/ 1006 h 180"/>
                <a:gd name="T2" fmla="*/ 40 w 450"/>
                <a:gd name="T3" fmla="*/ 0 h 180"/>
                <a:gd name="T4" fmla="*/ 79 w 450"/>
                <a:gd name="T5" fmla="*/ 1006 h 180"/>
                <a:gd name="T6" fmla="*/ 119 w 450"/>
                <a:gd name="T7" fmla="*/ 0 h 180"/>
                <a:gd name="T8" fmla="*/ 160 w 450"/>
                <a:gd name="T9" fmla="*/ 1006 h 180"/>
                <a:gd name="T10" fmla="*/ 198 w 450"/>
                <a:gd name="T11" fmla="*/ 0 h 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0" h="180">
                  <a:moveTo>
                    <a:pt x="0" y="180"/>
                  </a:moveTo>
                  <a:cubicBezTo>
                    <a:pt x="30" y="90"/>
                    <a:pt x="60" y="0"/>
                    <a:pt x="90" y="0"/>
                  </a:cubicBezTo>
                  <a:cubicBezTo>
                    <a:pt x="120" y="0"/>
                    <a:pt x="150" y="180"/>
                    <a:pt x="180" y="180"/>
                  </a:cubicBezTo>
                  <a:cubicBezTo>
                    <a:pt x="210" y="180"/>
                    <a:pt x="240" y="0"/>
                    <a:pt x="270" y="0"/>
                  </a:cubicBezTo>
                  <a:cubicBezTo>
                    <a:pt x="300" y="0"/>
                    <a:pt x="330" y="180"/>
                    <a:pt x="360" y="180"/>
                  </a:cubicBezTo>
                  <a:cubicBezTo>
                    <a:pt x="390" y="180"/>
                    <a:pt x="435" y="30"/>
                    <a:pt x="45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>
              <a:off x="6059" y="801"/>
              <a:ext cx="382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AutoShape 18"/>
            <p:cNvSpPr>
              <a:spLocks noChangeArrowheads="1"/>
            </p:cNvSpPr>
            <p:nvPr/>
          </p:nvSpPr>
          <p:spPr bwMode="auto">
            <a:xfrm>
              <a:off x="4403" y="547"/>
              <a:ext cx="573" cy="509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</p:grpSp>
    </p:spTree>
    <p:extLst>
      <p:ext uri="{BB962C8B-B14F-4D97-AF65-F5344CB8AC3E}">
        <p14:creationId xmlns:p14="http://schemas.microsoft.com/office/powerpoint/2010/main" val="4081624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0" y="3573016"/>
            <a:ext cx="9144000" cy="3388172"/>
          </a:xfrm>
        </p:spPr>
      </p:pic>
      <p:sp>
        <p:nvSpPr>
          <p:cNvPr id="8" name="TextBox 7"/>
          <p:cNvSpPr txBox="1"/>
          <p:nvPr/>
        </p:nvSpPr>
        <p:spPr>
          <a:xfrm>
            <a:off x="107504" y="3209249"/>
            <a:ext cx="2232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682F"/>
                </a:solidFill>
              </a:rPr>
              <a:t>«НІ-</a:t>
            </a:r>
            <a:r>
              <a:rPr lang="ru-RU" sz="3600" b="1" dirty="0" err="1">
                <a:solidFill>
                  <a:srgbClr val="00682F"/>
                </a:solidFill>
              </a:rPr>
              <a:t>стратегії</a:t>
            </a:r>
            <a:r>
              <a:rPr lang="ru-RU" sz="3600" b="1" dirty="0">
                <a:solidFill>
                  <a:srgbClr val="00682F"/>
                </a:solidFill>
              </a:rPr>
              <a:t>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1800225" cy="25431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79712" y="59675"/>
            <a:ext cx="690125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uk-UA" sz="2400" b="1" i="1" dirty="0">
                <a:solidFill>
                  <a:srgbClr val="0068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Просто «</a:t>
            </a:r>
            <a:r>
              <a:rPr lang="uk-UA" sz="2400" b="1" i="1" dirty="0" err="1">
                <a:solidFill>
                  <a:srgbClr val="0068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Нi</a:t>
            </a:r>
            <a:r>
              <a:rPr lang="uk-UA" sz="2400" b="1" i="1" dirty="0">
                <a:solidFill>
                  <a:srgbClr val="0068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Упевнено скажіть: «Ні!»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Повторюйте. Повторіть не одноразово: </a:t>
            </a:r>
            <a:r>
              <a:rPr lang="uk-UA" sz="2400" i="1" dirty="0">
                <a:solidFill>
                  <a:srgbClr val="0068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sz="2400" b="1" i="1" dirty="0">
                <a:solidFill>
                  <a:srgbClr val="0068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Ні, Ні, Ні».</a:t>
            </a:r>
            <a:endParaRPr lang="ru-RU" sz="3600" b="1" i="1" dirty="0">
              <a:solidFill>
                <a:srgbClr val="00682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uk-UA" sz="2400" b="1" i="1" dirty="0" err="1">
                <a:solidFill>
                  <a:srgbClr val="0068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Iдiть</a:t>
            </a:r>
            <a:r>
              <a:rPr lang="uk-UA" sz="2400" b="1" i="1" dirty="0">
                <a:solidFill>
                  <a:srgbClr val="0068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геть</a:t>
            </a:r>
            <a:r>
              <a:rPr lang="uk-UA" sz="2400" i="1" dirty="0">
                <a:solidFill>
                  <a:srgbClr val="0068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Якщо хтось продовжує тиснути на вас, скажіть: «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Нi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менi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потрібно йти».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uk-UA" sz="2400" b="1" i="1" dirty="0">
                <a:solidFill>
                  <a:srgbClr val="0068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Пожартуйте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uk-UA" sz="2400" b="1" i="1" dirty="0">
                <a:solidFill>
                  <a:srgbClr val="0068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Знайдіть причину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«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Нi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я цього не робитиму, тому що...»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sz="2400" b="1" i="1" dirty="0">
                <a:solidFill>
                  <a:srgbClr val="0068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Кращий захист — це напад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Якщо на вас тисне якась особа, спробуйте напасти на неї: запитуйте, запитуйте, запитуйте («А чому це ти до мене причепився? Навіщо це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тобi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Що я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тобi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такого зробив? Чому це так важливо для тебе? Чому це я повинен тебе слухати?»).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516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32489" y="4479808"/>
            <a:ext cx="9144000" cy="2380060"/>
          </a:xfrm>
        </p:spPr>
      </p:pic>
      <p:sp>
        <p:nvSpPr>
          <p:cNvPr id="8" name="TextBox 7"/>
          <p:cNvSpPr txBox="1"/>
          <p:nvPr/>
        </p:nvSpPr>
        <p:spPr>
          <a:xfrm>
            <a:off x="323529" y="3198399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682F"/>
                </a:solidFill>
              </a:rPr>
              <a:t>«НІ-</a:t>
            </a:r>
            <a:r>
              <a:rPr lang="ru-RU" sz="3600" b="1" dirty="0" err="1">
                <a:solidFill>
                  <a:srgbClr val="00682F"/>
                </a:solidFill>
              </a:rPr>
              <a:t>стратегії</a:t>
            </a:r>
            <a:r>
              <a:rPr lang="ru-RU" sz="3600" b="1" dirty="0">
                <a:solidFill>
                  <a:srgbClr val="00682F"/>
                </a:solidFill>
              </a:rPr>
              <a:t>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1800225" cy="25431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79712" y="136464"/>
            <a:ext cx="6840759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uk-UA" sz="2200" b="1" i="1" dirty="0">
                <a:solidFill>
                  <a:srgbClr val="0068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Залучіть союзника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Зверніться до товариша чи людини, яка поруч: «Слухай, ну поясни йому, що я не буду», «Подивіться на нього,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вiн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пропонує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менi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...», «Ну скажи ж йому, що я не з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цiєї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справи...», «Люди, ви тільки послухайте, що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вiн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менi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пропонує».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uk-UA" sz="2200" b="1" i="1" dirty="0">
                <a:solidFill>
                  <a:srgbClr val="0068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Зверніться до авторитету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(якоїсь людини чи видання). «Знаєш, я хочу бути схожий на..., а він не палить», «Я читала у журналі, що... », «Мені сказали друзі...».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uk-UA" sz="2200" b="1" i="1" dirty="0">
                <a:solidFill>
                  <a:srgbClr val="0068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Посилайтеся на стан здоров’</a:t>
            </a:r>
            <a:r>
              <a:rPr lang="uk-UA" sz="22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сімейний стан, стать i таке інше «Ти знаєш, я сьогодні не дуже добре почуваюся», «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Нi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я ж (не) одружений (одружена), «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Нi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я цього не робитиму, бо я ж дівчина (хлопець)».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uk-UA" sz="2200" b="1" i="1" dirty="0">
                <a:solidFill>
                  <a:srgbClr val="0068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Застосуйте погрозу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«Якщо ти -наполягатимеш, то я скажу (за кричу,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подзвоню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напишу...)”.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666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064896" cy="512017"/>
          </a:xfrm>
        </p:spPr>
        <p:txBody>
          <a:bodyPr>
            <a:noAutofit/>
          </a:bodyPr>
          <a:lstStyle/>
          <a:p>
            <a:pPr algn="ctr"/>
            <a:r>
              <a:rPr lang="uk-UA" sz="2800" i="1" dirty="0">
                <a:solidFill>
                  <a:srgbClr val="00682F"/>
                </a:solidFill>
              </a:rPr>
              <a:t>ПРАВИЛА ОПТИМІЗАЦІЇ ВЗАЄМОДІЇ</a:t>
            </a:r>
            <a:endParaRPr lang="ru-RU" sz="2800" i="1" dirty="0">
              <a:solidFill>
                <a:srgbClr val="00682F"/>
              </a:solidFill>
            </a:endParaRPr>
          </a:p>
        </p:txBody>
      </p:sp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444" y="2280423"/>
            <a:ext cx="9079556" cy="4597000"/>
          </a:xfrm>
        </p:spPr>
      </p:pic>
      <p:graphicFrame>
        <p:nvGraphicFramePr>
          <p:cNvPr id="2" name="Схема 1"/>
          <p:cNvGraphicFramePr/>
          <p:nvPr/>
        </p:nvGraphicFramePr>
        <p:xfrm>
          <a:off x="64444" y="628649"/>
          <a:ext cx="9079556" cy="5896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2159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116632"/>
            <a:ext cx="6098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>
                <a:solidFill>
                  <a:srgbClr val="33910D"/>
                </a:solidFill>
              </a:rPr>
              <a:t>СПІЛКУВАННЯ</a:t>
            </a:r>
            <a:endParaRPr lang="ru-RU" sz="4400" b="1" dirty="0">
              <a:solidFill>
                <a:srgbClr val="33910D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774051"/>
            <a:ext cx="49945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>
                <a:solidFill>
                  <a:srgbClr val="00682F"/>
                </a:solidFill>
              </a:rPr>
              <a:t>це комунікативна взаємодія </a:t>
            </a:r>
            <a:br>
              <a:rPr lang="uk-UA" sz="2800" b="1" i="1" dirty="0">
                <a:solidFill>
                  <a:srgbClr val="00682F"/>
                </a:solidFill>
              </a:rPr>
            </a:br>
            <a:r>
              <a:rPr lang="uk-UA" sz="2800" b="1" i="1" dirty="0">
                <a:solidFill>
                  <a:srgbClr val="00682F"/>
                </a:solidFill>
              </a:rPr>
              <a:t>двох і більше людей, </a:t>
            </a:r>
            <a:br>
              <a:rPr lang="uk-UA" sz="2800" b="1" i="1" dirty="0">
                <a:solidFill>
                  <a:srgbClr val="00682F"/>
                </a:solidFill>
              </a:rPr>
            </a:br>
            <a:r>
              <a:rPr lang="uk-UA" sz="2800" b="1" i="1" dirty="0">
                <a:solidFill>
                  <a:srgbClr val="00682F"/>
                </a:solidFill>
              </a:rPr>
              <a:t>спрямована на</a:t>
            </a:r>
            <a:r>
              <a:rPr lang="ru-RU" sz="2800" b="1" i="1" dirty="0">
                <a:solidFill>
                  <a:srgbClr val="00682F"/>
                </a:solidFill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56831" y="4005064"/>
            <a:ext cx="47300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ru-RU" sz="2400" i="1" dirty="0" err="1">
                <a:solidFill>
                  <a:srgbClr val="00682F"/>
                </a:solidFill>
              </a:rPr>
              <a:t>встановлення</a:t>
            </a:r>
            <a:r>
              <a:rPr lang="ru-RU" sz="2400" i="1" dirty="0">
                <a:solidFill>
                  <a:srgbClr val="00682F"/>
                </a:solidFill>
              </a:rPr>
              <a:t> </a:t>
            </a:r>
            <a:br>
              <a:rPr lang="ru-RU" sz="2400" i="1" dirty="0">
                <a:solidFill>
                  <a:srgbClr val="00682F"/>
                </a:solidFill>
              </a:rPr>
            </a:br>
            <a:r>
              <a:rPr lang="ru-RU" sz="2400" i="1" dirty="0" err="1">
                <a:solidFill>
                  <a:srgbClr val="00682F"/>
                </a:solidFill>
              </a:rPr>
              <a:t>психологічного</a:t>
            </a:r>
            <a:r>
              <a:rPr lang="ru-RU" sz="2400" i="1" dirty="0">
                <a:solidFill>
                  <a:srgbClr val="00682F"/>
                </a:solidFill>
              </a:rPr>
              <a:t> </a:t>
            </a:r>
            <a:r>
              <a:rPr lang="ru-RU" sz="2400" i="1" dirty="0" err="1">
                <a:solidFill>
                  <a:srgbClr val="00682F"/>
                </a:solidFill>
              </a:rPr>
              <a:t>клімату</a:t>
            </a:r>
            <a:r>
              <a:rPr lang="ru-RU" sz="2400" i="1" dirty="0">
                <a:solidFill>
                  <a:srgbClr val="00682F"/>
                </a:solidFill>
              </a:rPr>
              <a:t>;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ru-RU" sz="2400" i="1" dirty="0" err="1">
                <a:solidFill>
                  <a:srgbClr val="00682F"/>
                </a:solidFill>
              </a:rPr>
              <a:t>психологічну</a:t>
            </a:r>
            <a:r>
              <a:rPr lang="ru-RU" sz="2400" i="1" dirty="0">
                <a:solidFill>
                  <a:srgbClr val="00682F"/>
                </a:solidFill>
              </a:rPr>
              <a:t> </a:t>
            </a:r>
            <a:r>
              <a:rPr lang="ru-RU" sz="2400" i="1" dirty="0" err="1">
                <a:solidFill>
                  <a:srgbClr val="00682F"/>
                </a:solidFill>
              </a:rPr>
              <a:t>оптимізацію</a:t>
            </a:r>
            <a:r>
              <a:rPr lang="ru-RU" sz="2400" i="1" dirty="0">
                <a:solidFill>
                  <a:srgbClr val="00682F"/>
                </a:solidFill>
              </a:rPr>
              <a:t> </a:t>
            </a:r>
            <a:br>
              <a:rPr lang="ru-RU" sz="2400" i="1" dirty="0">
                <a:solidFill>
                  <a:srgbClr val="00682F"/>
                </a:solidFill>
              </a:rPr>
            </a:br>
            <a:r>
              <a:rPr lang="ru-RU" sz="2400" i="1" dirty="0" err="1">
                <a:solidFill>
                  <a:srgbClr val="00682F"/>
                </a:solidFill>
              </a:rPr>
              <a:t>відносин</a:t>
            </a:r>
            <a:r>
              <a:rPr lang="ru-RU" sz="2400" i="1" dirty="0">
                <a:solidFill>
                  <a:srgbClr val="00682F"/>
                </a:solidFill>
              </a:rPr>
              <a:t> та </a:t>
            </a:r>
            <a:r>
              <a:rPr lang="ru-RU" sz="2400" i="1" dirty="0" err="1">
                <a:solidFill>
                  <a:srgbClr val="00682F"/>
                </a:solidFill>
              </a:rPr>
              <a:t>діяльності</a:t>
            </a:r>
            <a:r>
              <a:rPr lang="ru-RU" sz="2400" i="1" dirty="0">
                <a:solidFill>
                  <a:srgbClr val="00682F"/>
                </a:solidFill>
              </a:rPr>
              <a:t>;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ru-RU" sz="2400" i="1" dirty="0">
                <a:solidFill>
                  <a:srgbClr val="00682F"/>
                </a:solidFill>
              </a:rPr>
              <a:t>на </a:t>
            </a:r>
            <a:r>
              <a:rPr lang="ru-RU" sz="2400" i="1" dirty="0" err="1">
                <a:solidFill>
                  <a:srgbClr val="00682F"/>
                </a:solidFill>
              </a:rPr>
              <a:t>узгодження</a:t>
            </a:r>
            <a:r>
              <a:rPr lang="ru-RU" sz="2400" i="1" dirty="0">
                <a:solidFill>
                  <a:srgbClr val="00682F"/>
                </a:solidFill>
              </a:rPr>
              <a:t> та </a:t>
            </a:r>
            <a:r>
              <a:rPr lang="ru-RU" sz="2400" i="1" dirty="0" err="1">
                <a:solidFill>
                  <a:srgbClr val="00682F"/>
                </a:solidFill>
              </a:rPr>
              <a:t>об’єднання</a:t>
            </a:r>
            <a:r>
              <a:rPr lang="ru-RU" sz="2400" i="1" dirty="0">
                <a:solidFill>
                  <a:srgbClr val="00682F"/>
                </a:solidFill>
              </a:rPr>
              <a:t> </a:t>
            </a:r>
            <a:r>
              <a:rPr lang="ru-RU" sz="2400" i="1" dirty="0" err="1">
                <a:solidFill>
                  <a:srgbClr val="00682F"/>
                </a:solidFill>
              </a:rPr>
              <a:t>зусиль</a:t>
            </a:r>
            <a:r>
              <a:rPr lang="ru-RU" sz="2400" i="1" dirty="0">
                <a:solidFill>
                  <a:srgbClr val="00682F"/>
                </a:solidFill>
              </a:rPr>
              <a:t> для </a:t>
            </a:r>
            <a:r>
              <a:rPr lang="ru-RU" sz="2400" i="1" dirty="0" err="1">
                <a:solidFill>
                  <a:srgbClr val="00682F"/>
                </a:solidFill>
              </a:rPr>
              <a:t>досягнення</a:t>
            </a:r>
            <a:r>
              <a:rPr lang="ru-RU" sz="2400" i="1" dirty="0">
                <a:solidFill>
                  <a:srgbClr val="00682F"/>
                </a:solidFill>
              </a:rPr>
              <a:t> </a:t>
            </a:r>
            <a:br>
              <a:rPr lang="ru-RU" sz="2400" i="1" dirty="0">
                <a:solidFill>
                  <a:srgbClr val="00682F"/>
                </a:solidFill>
              </a:rPr>
            </a:br>
            <a:r>
              <a:rPr lang="ru-RU" sz="2400" i="1" dirty="0" err="1">
                <a:solidFill>
                  <a:srgbClr val="00682F"/>
                </a:solidFill>
              </a:rPr>
              <a:t>спільного</a:t>
            </a:r>
            <a:r>
              <a:rPr lang="ru-RU" sz="2400" i="1" dirty="0">
                <a:solidFill>
                  <a:srgbClr val="00682F"/>
                </a:solidFill>
              </a:rPr>
              <a:t> результату.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0" y="3244851"/>
            <a:ext cx="9144000" cy="3716337"/>
          </a:xfrm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0519" y="620687"/>
            <a:ext cx="6885777" cy="2160241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i="1" dirty="0">
                <a:solidFill>
                  <a:srgbClr val="00682F"/>
                </a:solidFill>
              </a:rPr>
              <a:t>Що таке «спільний результат» </a:t>
            </a:r>
            <a:br>
              <a:rPr lang="uk-UA" sz="2800" i="1" dirty="0">
                <a:solidFill>
                  <a:srgbClr val="00682F"/>
                </a:solidFill>
              </a:rPr>
            </a:br>
            <a:r>
              <a:rPr lang="uk-UA" sz="2800" i="1" dirty="0">
                <a:solidFill>
                  <a:srgbClr val="00682F"/>
                </a:solidFill>
              </a:rPr>
              <a:t>для дітей, батьків та вчителів?</a:t>
            </a:r>
          </a:p>
          <a:p>
            <a:r>
              <a:rPr lang="uk-UA" sz="2800" i="1" dirty="0">
                <a:solidFill>
                  <a:srgbClr val="00682F"/>
                </a:solidFill>
              </a:rPr>
              <a:t>	</a:t>
            </a:r>
            <a:endParaRPr lang="ru-RU" sz="2800" i="1" dirty="0">
              <a:solidFill>
                <a:srgbClr val="00682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3717032"/>
            <a:ext cx="44534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err="1">
                <a:solidFill>
                  <a:srgbClr val="33910D"/>
                </a:solidFill>
              </a:rPr>
              <a:t>Мозковий</a:t>
            </a:r>
            <a:r>
              <a:rPr lang="ru-RU" sz="4400" b="1" dirty="0">
                <a:solidFill>
                  <a:srgbClr val="33910D"/>
                </a:solidFill>
              </a:rPr>
              <a:t> штурм</a:t>
            </a:r>
          </a:p>
        </p:txBody>
      </p:sp>
    </p:spTree>
    <p:extLst>
      <p:ext uri="{BB962C8B-B14F-4D97-AF65-F5344CB8AC3E}">
        <p14:creationId xmlns:p14="http://schemas.microsoft.com/office/powerpoint/2010/main" val="1636885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444" y="2280423"/>
            <a:ext cx="9079556" cy="4597000"/>
          </a:xfr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50930499"/>
              </p:ext>
            </p:extLst>
          </p:nvPr>
        </p:nvGraphicFramePr>
        <p:xfrm>
          <a:off x="92994" y="0"/>
          <a:ext cx="9079556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Заголовок 2"/>
          <p:cNvSpPr txBox="1">
            <a:spLocks/>
          </p:cNvSpPr>
          <p:nvPr/>
        </p:nvSpPr>
        <p:spPr>
          <a:xfrm>
            <a:off x="395536" y="332656"/>
            <a:ext cx="5616624" cy="9361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sz="2800" i="1" dirty="0">
                <a:solidFill>
                  <a:srgbClr val="00682F"/>
                </a:solidFill>
              </a:rPr>
              <a:t>Педагогічне спілкування включає:</a:t>
            </a:r>
            <a:br>
              <a:rPr lang="uk-UA" sz="2800" i="1" dirty="0">
                <a:solidFill>
                  <a:srgbClr val="00682F"/>
                </a:solidFill>
              </a:rPr>
            </a:br>
            <a:endParaRPr lang="ru-RU" sz="2800" i="1" dirty="0">
              <a:solidFill>
                <a:srgbClr val="0068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127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47938" y="198460"/>
            <a:ext cx="5112568" cy="648072"/>
          </a:xfrm>
        </p:spPr>
        <p:txBody>
          <a:bodyPr>
            <a:noAutofit/>
          </a:bodyPr>
          <a:lstStyle/>
          <a:p>
            <a:pPr algn="r"/>
            <a:r>
              <a:rPr lang="uk-UA" sz="3600" i="1" dirty="0">
                <a:solidFill>
                  <a:srgbClr val="00682F"/>
                </a:solidFill>
              </a:rPr>
              <a:t>ФУНКЦІЇ СПІЛКУВАННЯ</a:t>
            </a:r>
            <a:endParaRPr lang="ru-RU" sz="3600" i="1" dirty="0">
              <a:solidFill>
                <a:srgbClr val="00682F"/>
              </a:solidFill>
            </a:endParaRPr>
          </a:p>
        </p:txBody>
      </p:sp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192" y="2261000"/>
            <a:ext cx="9079556" cy="4597000"/>
          </a:xfr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67062744"/>
              </p:ext>
            </p:extLst>
          </p:nvPr>
        </p:nvGraphicFramePr>
        <p:xfrm>
          <a:off x="64444" y="846532"/>
          <a:ext cx="9079556" cy="5030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2583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9499" y="260648"/>
            <a:ext cx="5491682" cy="792088"/>
          </a:xfrm>
        </p:spPr>
        <p:txBody>
          <a:bodyPr>
            <a:noAutofit/>
          </a:bodyPr>
          <a:lstStyle/>
          <a:p>
            <a:pPr algn="r"/>
            <a:r>
              <a:rPr lang="uk-UA" sz="2800" i="1" dirty="0">
                <a:solidFill>
                  <a:srgbClr val="92D050"/>
                </a:solidFill>
              </a:rPr>
              <a:t>Способи  психологічних захистів </a:t>
            </a:r>
            <a:br>
              <a:rPr lang="uk-UA" sz="2800" i="1" dirty="0">
                <a:solidFill>
                  <a:srgbClr val="92D050"/>
                </a:solidFill>
              </a:rPr>
            </a:br>
            <a:r>
              <a:rPr lang="uk-UA" sz="2800" b="0" i="1" dirty="0">
                <a:solidFill>
                  <a:srgbClr val="92D050"/>
                </a:solidFill>
              </a:rPr>
              <a:t>(за концепцією </a:t>
            </a:r>
            <a:r>
              <a:rPr lang="uk-UA" sz="2800" b="0" i="1" dirty="0" err="1">
                <a:solidFill>
                  <a:srgbClr val="92D050"/>
                </a:solidFill>
              </a:rPr>
              <a:t>Дж</a:t>
            </a:r>
            <a:r>
              <a:rPr lang="uk-UA" sz="2800" b="0" i="1" dirty="0">
                <a:solidFill>
                  <a:srgbClr val="92D050"/>
                </a:solidFill>
              </a:rPr>
              <a:t>. </a:t>
            </a:r>
            <a:r>
              <a:rPr lang="uk-UA" sz="2800" b="0" i="1" dirty="0" err="1">
                <a:solidFill>
                  <a:srgbClr val="92D050"/>
                </a:solidFill>
              </a:rPr>
              <a:t>Рейнуотера</a:t>
            </a:r>
            <a:r>
              <a:rPr lang="uk-UA" sz="2800" b="0" i="1" dirty="0">
                <a:solidFill>
                  <a:srgbClr val="92D050"/>
                </a:solidFill>
              </a:rPr>
              <a:t>)</a:t>
            </a:r>
            <a:endParaRPr lang="ru-RU" sz="2800" b="0" i="1" dirty="0">
              <a:solidFill>
                <a:srgbClr val="92D050"/>
              </a:solidFill>
            </a:endParaRPr>
          </a:p>
        </p:txBody>
      </p:sp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444" y="2280423"/>
            <a:ext cx="9079556" cy="4597000"/>
          </a:xfr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6413155"/>
              </p:ext>
            </p:extLst>
          </p:nvPr>
        </p:nvGraphicFramePr>
        <p:xfrm>
          <a:off x="0" y="836712"/>
          <a:ext cx="91440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2514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772816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33910D"/>
                </a:solidFill>
              </a:rPr>
              <a:t>Ситуації взаємодії: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33910D"/>
                </a:solidFill>
              </a:rPr>
              <a:t>позитивні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33910D"/>
                </a:solidFill>
              </a:rPr>
              <a:t>негативні</a:t>
            </a:r>
            <a:endParaRPr lang="ru-RU" sz="2000" dirty="0">
              <a:solidFill>
                <a:srgbClr val="33910D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9119F4F-04C1-4A00-97B0-57F0B182F56F}"/>
              </a:ext>
            </a:extLst>
          </p:cNvPr>
          <p:cNvSpPr/>
          <p:nvPr/>
        </p:nvSpPr>
        <p:spPr>
          <a:xfrm>
            <a:off x="2610036" y="3140968"/>
            <a:ext cx="44102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0682F"/>
                </a:solidFill>
              </a:rPr>
              <a:t>Сплануйте</a:t>
            </a:r>
            <a:r>
              <a:rPr lang="ru-RU" sz="2400" dirty="0">
                <a:solidFill>
                  <a:srgbClr val="00682F"/>
                </a:solidFill>
              </a:rPr>
              <a:t> </a:t>
            </a:r>
            <a:r>
              <a:rPr lang="ru-RU" sz="2400" dirty="0" err="1">
                <a:solidFill>
                  <a:srgbClr val="00682F"/>
                </a:solidFill>
              </a:rPr>
              <a:t>короткі</a:t>
            </a:r>
            <a:r>
              <a:rPr lang="ru-RU" sz="2400" dirty="0">
                <a:solidFill>
                  <a:srgbClr val="00682F"/>
                </a:solidFill>
              </a:rPr>
              <a:t> </a:t>
            </a:r>
            <a:r>
              <a:rPr lang="ru-RU" sz="2400" dirty="0" err="1">
                <a:solidFill>
                  <a:srgbClr val="00682F"/>
                </a:solidFill>
              </a:rPr>
              <a:t>звернення</a:t>
            </a:r>
            <a:r>
              <a:rPr lang="ru-RU" sz="2400" dirty="0">
                <a:solidFill>
                  <a:srgbClr val="00682F"/>
                </a:solidFill>
              </a:rPr>
              <a:t> з </a:t>
            </a:r>
            <a:r>
              <a:rPr lang="ru-RU" sz="2400" dirty="0" err="1">
                <a:solidFill>
                  <a:srgbClr val="00682F"/>
                </a:solidFill>
              </a:rPr>
              <a:t>урахуванням</a:t>
            </a:r>
            <a:r>
              <a:rPr lang="ru-RU" sz="2400" dirty="0">
                <a:solidFill>
                  <a:srgbClr val="00682F"/>
                </a:solidFill>
              </a:rPr>
              <a:t> </a:t>
            </a:r>
            <a:r>
              <a:rPr lang="ru-RU" sz="2400" dirty="0" err="1">
                <a:solidFill>
                  <a:srgbClr val="00682F"/>
                </a:solidFill>
              </a:rPr>
              <a:t>негативної</a:t>
            </a:r>
            <a:r>
              <a:rPr lang="ru-RU" sz="2400" dirty="0">
                <a:solidFill>
                  <a:srgbClr val="00682F"/>
                </a:solidFill>
              </a:rPr>
              <a:t>/ </a:t>
            </a:r>
            <a:r>
              <a:rPr lang="ru-RU" sz="2400" dirty="0" err="1">
                <a:solidFill>
                  <a:srgbClr val="00682F"/>
                </a:solidFill>
              </a:rPr>
              <a:t>позитивної</a:t>
            </a:r>
            <a:r>
              <a:rPr lang="ru-RU" sz="2400" dirty="0">
                <a:solidFill>
                  <a:srgbClr val="00682F"/>
                </a:solidFill>
              </a:rPr>
              <a:t> установки </a:t>
            </a:r>
            <a:br>
              <a:rPr lang="ru-RU" sz="2400" dirty="0">
                <a:solidFill>
                  <a:srgbClr val="00682F"/>
                </a:solidFill>
              </a:rPr>
            </a:br>
            <a:r>
              <a:rPr lang="ru-RU" sz="2400" dirty="0" err="1">
                <a:solidFill>
                  <a:srgbClr val="00682F"/>
                </a:solidFill>
              </a:rPr>
              <a:t>взаємодії</a:t>
            </a:r>
            <a:r>
              <a:rPr lang="ru-RU" sz="2400" dirty="0">
                <a:solidFill>
                  <a:srgbClr val="00682F"/>
                </a:solidFill>
              </a:rPr>
              <a:t> в </a:t>
            </a:r>
            <a:r>
              <a:rPr lang="ru-RU" sz="2400" dirty="0" err="1">
                <a:solidFill>
                  <a:srgbClr val="00682F"/>
                </a:solidFill>
              </a:rPr>
              <a:t>спілкуванні</a:t>
            </a:r>
            <a:endParaRPr lang="ru-RU" sz="2400" dirty="0">
              <a:solidFill>
                <a:srgbClr val="0068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752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0" y="4941168"/>
            <a:ext cx="9144000" cy="2020020"/>
          </a:xfrm>
        </p:spPr>
      </p:pic>
      <p:sp>
        <p:nvSpPr>
          <p:cNvPr id="8" name="TextBox 7"/>
          <p:cNvSpPr txBox="1"/>
          <p:nvPr/>
        </p:nvSpPr>
        <p:spPr>
          <a:xfrm>
            <a:off x="395536" y="5201818"/>
            <a:ext cx="73813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err="1">
                <a:solidFill>
                  <a:srgbClr val="33910D"/>
                </a:solidFill>
              </a:rPr>
              <a:t>Ситуації</a:t>
            </a:r>
            <a:r>
              <a:rPr lang="ru-RU" sz="4400" b="1" dirty="0">
                <a:solidFill>
                  <a:srgbClr val="33910D"/>
                </a:solidFill>
              </a:rPr>
              <a:t> </a:t>
            </a:r>
            <a:r>
              <a:rPr lang="ru-RU" sz="4400" b="1" dirty="0" err="1">
                <a:solidFill>
                  <a:srgbClr val="33910D"/>
                </a:solidFill>
              </a:rPr>
              <a:t>негативної</a:t>
            </a:r>
            <a:r>
              <a:rPr lang="ru-RU" sz="4400" b="1" dirty="0">
                <a:solidFill>
                  <a:srgbClr val="33910D"/>
                </a:solidFill>
              </a:rPr>
              <a:t> </a:t>
            </a:r>
            <a:r>
              <a:rPr lang="ru-RU" sz="4400" b="1" dirty="0" err="1">
                <a:solidFill>
                  <a:srgbClr val="33910D"/>
                </a:solidFill>
              </a:rPr>
              <a:t>взаємодії</a:t>
            </a:r>
            <a:endParaRPr lang="ru-RU" sz="4400" b="1" dirty="0">
              <a:solidFill>
                <a:srgbClr val="33910D"/>
              </a:solidFill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AE21F1C8-ADA9-439C-887A-11ECBD1E3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132358"/>
              </p:ext>
            </p:extLst>
          </p:nvPr>
        </p:nvGraphicFramePr>
        <p:xfrm>
          <a:off x="179513" y="260648"/>
          <a:ext cx="8784976" cy="4784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84976">
                  <a:extLst>
                    <a:ext uri="{9D8B030D-6E8A-4147-A177-3AD203B41FA5}">
                      <a16:colId xmlns:a16="http://schemas.microsoft.com/office/drawing/2014/main" xmlns="" val="3135593229"/>
                    </a:ext>
                  </a:extLst>
                </a:gridCol>
              </a:tblGrid>
              <a:tr h="542601">
                <a:tc>
                  <a:txBody>
                    <a:bodyPr/>
                    <a:lstStyle/>
                    <a:p>
                      <a:pPr indent="514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«</a:t>
                      </a:r>
                      <a:r>
                        <a:rPr lang="uk-UA" sz="2400" b="1" kern="1200" dirty="0">
                          <a:solidFill>
                            <a:srgbClr val="0068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Вада</a:t>
                      </a:r>
                      <a:r>
                        <a:rPr lang="uk-UA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» - підвищення самооцінки за рахунок знаходження якихось недоліків у оточуючих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9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7261851"/>
                  </a:ext>
                </a:extLst>
              </a:tr>
              <a:tr h="542601">
                <a:tc>
                  <a:txBody>
                    <a:bodyPr/>
                    <a:lstStyle/>
                    <a:p>
                      <a:pPr indent="514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«</a:t>
                      </a:r>
                      <a:r>
                        <a:rPr lang="uk-UA" sz="2400" b="1" kern="1200" dirty="0">
                          <a:solidFill>
                            <a:srgbClr val="0068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Ну що, попався негідник</a:t>
                      </a:r>
                      <a:r>
                        <a:rPr lang="uk-UA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!» - зневага всім позитивним, що дорослий чув про учня, урочисте вказівку на помилки.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9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4912217"/>
                  </a:ext>
                </a:extLst>
              </a:tr>
              <a:tr h="542601">
                <a:tc>
                  <a:txBody>
                    <a:bodyPr/>
                    <a:lstStyle/>
                    <a:p>
                      <a:pPr indent="514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«</a:t>
                      </a:r>
                      <a:r>
                        <a:rPr lang="uk-UA" sz="2400" b="1" kern="1200" dirty="0">
                          <a:solidFill>
                            <a:srgbClr val="0068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Бийте мене</a:t>
                      </a:r>
                      <a:r>
                        <a:rPr lang="uk-UA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!» - провокує поступати по відношенню до нього вкрай нешанобливо.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9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0358782"/>
                  </a:ext>
                </a:extLst>
              </a:tr>
              <a:tr h="542601">
                <a:tc>
                  <a:txBody>
                    <a:bodyPr/>
                    <a:lstStyle/>
                    <a:p>
                      <a:pPr indent="514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«</a:t>
                      </a:r>
                      <a:r>
                        <a:rPr lang="uk-UA" sz="2400" b="1" kern="1200" dirty="0">
                          <a:solidFill>
                            <a:srgbClr val="0068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Подумайте, який жах</a:t>
                      </a:r>
                      <a:r>
                        <a:rPr lang="uk-UA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» - прагне виявити несправедливість, непорядні вчинки людей, щоб поскаржитися на них третій особі.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9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4556053"/>
                  </a:ext>
                </a:extLst>
              </a:tr>
              <a:tr h="542601">
                <a:tc>
                  <a:txBody>
                    <a:bodyPr/>
                    <a:lstStyle/>
                    <a:p>
                      <a:pPr indent="514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«</a:t>
                      </a:r>
                      <a:r>
                        <a:rPr lang="uk-UA" sz="2400" dirty="0">
                          <a:solidFill>
                            <a:srgbClr val="00682F"/>
                          </a:solidFill>
                          <a:effectLst/>
                        </a:rPr>
                        <a:t>Я лише намагаюся допомогти вам</a:t>
                      </a:r>
                      <a:r>
                        <a:rPr lang="uk-UA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!» - надає допомогу в навчанні, уникаючи при цьому особисту зацікавленість.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9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5544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60388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c4de36cff1ec7125447e19f5a46e3d31a6810c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820</Words>
  <Application>Microsoft Office PowerPoint</Application>
  <PresentationFormat>Экран (4:3)</PresentationFormat>
  <Paragraphs>120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Wingdings 3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ФУНКЦІЇ СПІЛКУВАННЯ</vt:lpstr>
      <vt:lpstr>Способи  психологічних захистів  (за концепцією Дж. Рейнуотера)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УМОВИ ОРГАНІЗАЦІЇ ЗАНЯТЬ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ВЗАЄМОДІЇ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ОПТИМІЗАЦІЇ ВЗАЄМОДІЇ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Алексей</cp:lastModifiedBy>
  <cp:revision>44</cp:revision>
  <dcterms:created xsi:type="dcterms:W3CDTF">2014-05-16T14:39:08Z</dcterms:created>
  <dcterms:modified xsi:type="dcterms:W3CDTF">2019-01-08T18:18:50Z</dcterms:modified>
</cp:coreProperties>
</file>