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500065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643050"/>
            <a:ext cx="6400800" cy="399575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Тема «Глагол»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Тест</a:t>
            </a:r>
            <a:r>
              <a:rPr lang="ru-RU" dirty="0" smtClean="0">
                <a:solidFill>
                  <a:schemeClr val="tx1"/>
                </a:solidFill>
              </a:rPr>
              <a:t> для 10 класса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Учитель </a:t>
            </a:r>
            <a:r>
              <a:rPr lang="ru-RU" dirty="0" smtClean="0">
                <a:solidFill>
                  <a:schemeClr val="tx1"/>
                </a:solidFill>
              </a:rPr>
              <a:t>русского языка и литературы МБОУ «</a:t>
            </a:r>
            <a:r>
              <a:rPr lang="ru-RU" dirty="0" err="1" smtClean="0">
                <a:solidFill>
                  <a:schemeClr val="tx1"/>
                </a:solidFill>
              </a:rPr>
              <a:t>Сорская</a:t>
            </a:r>
            <a:r>
              <a:rPr lang="ru-RU" dirty="0" smtClean="0">
                <a:solidFill>
                  <a:schemeClr val="tx1"/>
                </a:solidFill>
              </a:rPr>
              <a:t> СОШ №3 с УИОП» </a:t>
            </a:r>
            <a:r>
              <a:rPr lang="ru-RU" dirty="0" err="1" smtClean="0">
                <a:solidFill>
                  <a:schemeClr val="tx1"/>
                </a:solidFill>
              </a:rPr>
              <a:t>Анпилогова</a:t>
            </a:r>
            <a:r>
              <a:rPr lang="ru-RU" dirty="0" smtClean="0">
                <a:solidFill>
                  <a:schemeClr val="tx1"/>
                </a:solidFill>
              </a:rPr>
              <a:t>  Л.А.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68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r>
              <a:rPr lang="ru-RU" b="1" dirty="0" smtClean="0"/>
              <a:t>1. Какие морфологические признаки имеет глагол?</a:t>
            </a:r>
            <a:endParaRPr lang="ru-RU" dirty="0" smtClean="0"/>
          </a:p>
          <a:p>
            <a:r>
              <a:rPr lang="ru-RU" dirty="0" smtClean="0"/>
              <a:t>А) падеж,  наклонение, род;</a:t>
            </a:r>
          </a:p>
          <a:p>
            <a:r>
              <a:rPr lang="ru-RU" dirty="0" smtClean="0"/>
              <a:t>Б) склонение, лицо, время;</a:t>
            </a:r>
          </a:p>
          <a:p>
            <a:r>
              <a:rPr lang="ru-RU" dirty="0" smtClean="0"/>
              <a:t>В) вид, наклонение, время, лицо, число;</a:t>
            </a:r>
          </a:p>
          <a:p>
            <a:r>
              <a:rPr lang="ru-RU" dirty="0" smtClean="0"/>
              <a:t>Г) род, число, падеж;</a:t>
            </a:r>
          </a:p>
          <a:p>
            <a:r>
              <a:rPr lang="ru-RU" dirty="0" smtClean="0"/>
              <a:t>Д) склонение, лицо, время, род, число, падеж.</a:t>
            </a:r>
          </a:p>
          <a:p>
            <a:r>
              <a:rPr lang="ru-RU" b="1" dirty="0" smtClean="0"/>
              <a:t>2. Выберите вариант с переходным глаголом:</a:t>
            </a:r>
            <a:endParaRPr lang="ru-RU" dirty="0" smtClean="0"/>
          </a:p>
          <a:p>
            <a:r>
              <a:rPr lang="ru-RU" dirty="0" smtClean="0"/>
              <a:t>А) любить музыку;</a:t>
            </a:r>
          </a:p>
          <a:p>
            <a:r>
              <a:rPr lang="ru-RU" dirty="0" smtClean="0"/>
              <a:t>Б) зайти за другом;</a:t>
            </a:r>
          </a:p>
          <a:p>
            <a:r>
              <a:rPr lang="ru-RU" dirty="0" smtClean="0"/>
              <a:t>В) уйти домой;</a:t>
            </a:r>
          </a:p>
          <a:p>
            <a:r>
              <a:rPr lang="ru-RU" dirty="0" smtClean="0"/>
              <a:t>Г) улыбаться девушке;</a:t>
            </a:r>
          </a:p>
          <a:p>
            <a:r>
              <a:rPr lang="ru-RU" dirty="0" smtClean="0"/>
              <a:t>Д) одеться к ужину.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3. Какие глаголы обладают категорией рода?</a:t>
            </a:r>
            <a:endParaRPr lang="ru-RU" dirty="0" smtClean="0"/>
          </a:p>
          <a:p>
            <a:r>
              <a:rPr lang="ru-RU" dirty="0" smtClean="0"/>
              <a:t>А) глаголы настоящего времени;</a:t>
            </a:r>
          </a:p>
          <a:p>
            <a:r>
              <a:rPr lang="ru-RU" dirty="0" smtClean="0"/>
              <a:t>Б) возвратные глаголы;</a:t>
            </a:r>
          </a:p>
          <a:p>
            <a:r>
              <a:rPr lang="ru-RU" dirty="0" smtClean="0"/>
              <a:t>В) глаголы неопределенной формы;</a:t>
            </a:r>
          </a:p>
          <a:p>
            <a:r>
              <a:rPr lang="ru-RU" dirty="0" smtClean="0"/>
              <a:t>Г) глаголы прошедшего времени;</a:t>
            </a:r>
          </a:p>
          <a:p>
            <a:r>
              <a:rPr lang="ru-RU" dirty="0" smtClean="0"/>
              <a:t>Д) глаголы будущего времени.</a:t>
            </a:r>
          </a:p>
          <a:p>
            <a:r>
              <a:rPr lang="ru-RU" b="1" dirty="0" smtClean="0"/>
              <a:t>4. От каких глаголов образуется форма настоящего времени?</a:t>
            </a:r>
            <a:endParaRPr lang="ru-RU" dirty="0" smtClean="0"/>
          </a:p>
          <a:p>
            <a:r>
              <a:rPr lang="ru-RU" dirty="0" smtClean="0"/>
              <a:t>А) выбросить, взять, просмотреть;</a:t>
            </a:r>
          </a:p>
          <a:p>
            <a:r>
              <a:rPr lang="ru-RU" dirty="0" smtClean="0"/>
              <a:t>Б) приехать, сочинить, построить;</a:t>
            </a:r>
          </a:p>
          <a:p>
            <a:r>
              <a:rPr lang="ru-RU" dirty="0" smtClean="0"/>
              <a:t>В) поздравить, сказать, взять;</a:t>
            </a:r>
          </a:p>
          <a:p>
            <a:r>
              <a:rPr lang="ru-RU" dirty="0" smtClean="0"/>
              <a:t>Г) сочинять, помогать, дышать, поздравлять;</a:t>
            </a:r>
          </a:p>
          <a:p>
            <a:r>
              <a:rPr lang="ru-RU" dirty="0" smtClean="0"/>
              <a:t>Д) написать, дыхнуть, выбросить.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5. Определите наклонение глаголов: </a:t>
            </a:r>
            <a:r>
              <a:rPr lang="ru-RU" b="1" i="1" dirty="0" smtClean="0"/>
              <a:t>спойте, сходил бы, напишу.</a:t>
            </a:r>
            <a:endParaRPr lang="ru-RU" dirty="0" smtClean="0"/>
          </a:p>
          <a:p>
            <a:r>
              <a:rPr lang="ru-RU" dirty="0" smtClean="0"/>
              <a:t>А) условное, повелительное, изъявительное;</a:t>
            </a:r>
          </a:p>
          <a:p>
            <a:r>
              <a:rPr lang="ru-RU" dirty="0" smtClean="0"/>
              <a:t>Б) изъявительное, условное, повелительное;</a:t>
            </a:r>
          </a:p>
          <a:p>
            <a:r>
              <a:rPr lang="ru-RU" dirty="0" smtClean="0"/>
              <a:t>В) повелительное, условное, изъявительное;</a:t>
            </a:r>
          </a:p>
          <a:p>
            <a:r>
              <a:rPr lang="ru-RU" dirty="0" smtClean="0"/>
              <a:t>Г) изъявительное, повелительное, условное;</a:t>
            </a:r>
          </a:p>
          <a:p>
            <a:r>
              <a:rPr lang="ru-RU" dirty="0" smtClean="0"/>
              <a:t>Д) условное, изъявительное, повелительное.</a:t>
            </a:r>
          </a:p>
          <a:p>
            <a:r>
              <a:rPr lang="ru-RU" b="1" dirty="0" smtClean="0"/>
              <a:t>6. Какие глаголы относятся к разноспрягаемым?</a:t>
            </a:r>
            <a:endParaRPr lang="ru-RU" dirty="0" smtClean="0"/>
          </a:p>
          <a:p>
            <a:r>
              <a:rPr lang="ru-RU" dirty="0" smtClean="0"/>
              <a:t>А) гнать, дышать, держать, слышать;</a:t>
            </a:r>
          </a:p>
          <a:p>
            <a:r>
              <a:rPr lang="ru-RU" dirty="0" smtClean="0"/>
              <a:t> Б) брить, стелить;</a:t>
            </a:r>
          </a:p>
          <a:p>
            <a:r>
              <a:rPr lang="ru-RU" dirty="0" smtClean="0"/>
              <a:t>В) бежать, хотеть;</a:t>
            </a:r>
          </a:p>
          <a:p>
            <a:r>
              <a:rPr lang="ru-RU" dirty="0" smtClean="0"/>
              <a:t>Г) видеть, ненавидеть, зависеть, терпеть, обидеть, смотреть, вертеть;</a:t>
            </a:r>
          </a:p>
          <a:p>
            <a:r>
              <a:rPr lang="ru-RU" dirty="0" smtClean="0"/>
              <a:t>Д) все глаголы на –</a:t>
            </a:r>
            <a:r>
              <a:rPr lang="ru-RU" dirty="0" err="1" smtClean="0"/>
              <a:t>уть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7. Какие глаголы являются безличными?</a:t>
            </a:r>
            <a:endParaRPr lang="ru-RU" dirty="0" smtClean="0"/>
          </a:p>
          <a:p>
            <a:r>
              <a:rPr lang="ru-RU" dirty="0" smtClean="0"/>
              <a:t>А) горевать, ночевать, бушевать;</a:t>
            </a:r>
          </a:p>
          <a:p>
            <a:r>
              <a:rPr lang="ru-RU" dirty="0" smtClean="0"/>
              <a:t>Б) улыбается, умывается, одевается;</a:t>
            </a:r>
          </a:p>
          <a:p>
            <a:r>
              <a:rPr lang="ru-RU" dirty="0" smtClean="0"/>
              <a:t>В) бродить, предупредить, дерзить;</a:t>
            </a:r>
          </a:p>
          <a:p>
            <a:r>
              <a:rPr lang="ru-RU" dirty="0" smtClean="0"/>
              <a:t>Г) шелестеть, говорить, устремить;</a:t>
            </a:r>
          </a:p>
          <a:p>
            <a:r>
              <a:rPr lang="ru-RU" dirty="0" smtClean="0"/>
              <a:t>Д). нездоровится, взгрустнулось, дышится </a:t>
            </a:r>
          </a:p>
          <a:p>
            <a:r>
              <a:rPr lang="ru-RU" b="1" dirty="0" smtClean="0"/>
              <a:t>8. Назовите постоянные признаки глагола:</a:t>
            </a:r>
            <a:endParaRPr lang="ru-RU" dirty="0" smtClean="0"/>
          </a:p>
          <a:p>
            <a:r>
              <a:rPr lang="ru-RU" dirty="0" smtClean="0"/>
              <a:t>А) время, лицо, род;</a:t>
            </a:r>
          </a:p>
          <a:p>
            <a:r>
              <a:rPr lang="ru-RU" dirty="0" smtClean="0"/>
              <a:t>Б) вид, число, время;</a:t>
            </a:r>
          </a:p>
          <a:p>
            <a:r>
              <a:rPr lang="ru-RU" dirty="0" smtClean="0"/>
              <a:t>В) вид, спряжение, переходность;</a:t>
            </a:r>
          </a:p>
          <a:p>
            <a:r>
              <a:rPr lang="ru-RU" dirty="0" smtClean="0"/>
              <a:t> Г) спряжение, лицо, число;</a:t>
            </a:r>
          </a:p>
          <a:p>
            <a:r>
              <a:rPr lang="ru-RU" dirty="0" smtClean="0"/>
              <a:t>Д) наклонение, спряжение, время.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/>
              <a:t>9. В каких глаголах пишется </a:t>
            </a:r>
            <a:r>
              <a:rPr lang="ru-RU" b="1" i="1" dirty="0" err="1" smtClean="0"/>
              <a:t>ь</a:t>
            </a:r>
            <a:r>
              <a:rPr lang="ru-RU" b="1" dirty="0" smtClean="0"/>
              <a:t>?</a:t>
            </a:r>
            <a:endParaRPr lang="ru-RU" dirty="0" smtClean="0"/>
          </a:p>
          <a:p>
            <a:r>
              <a:rPr lang="ru-RU" dirty="0" smtClean="0"/>
              <a:t>А) в инфинитиве, во </a:t>
            </a:r>
            <a:r>
              <a:rPr lang="en-US" dirty="0" smtClean="0"/>
              <a:t>II</a:t>
            </a:r>
            <a:r>
              <a:rPr lang="ru-RU" dirty="0" smtClean="0"/>
              <a:t> лице единственного числа, в повелительном наклонении;</a:t>
            </a:r>
          </a:p>
          <a:p>
            <a:r>
              <a:rPr lang="ru-RU" dirty="0" smtClean="0"/>
              <a:t>Б) в глаголах </a:t>
            </a:r>
            <a:r>
              <a:rPr lang="en-US" dirty="0" smtClean="0"/>
              <a:t>I</a:t>
            </a:r>
            <a:r>
              <a:rPr lang="ru-RU" dirty="0" smtClean="0"/>
              <a:t> спряжения условного наклонения;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в</a:t>
            </a:r>
            <a:r>
              <a:rPr lang="ru-RU" dirty="0" smtClean="0"/>
              <a:t> глаголах </a:t>
            </a:r>
            <a:r>
              <a:rPr lang="en-US" dirty="0" smtClean="0"/>
              <a:t>II</a:t>
            </a:r>
            <a:r>
              <a:rPr lang="ru-RU" dirty="0" smtClean="0"/>
              <a:t> спряжения повелительного наклонения;</a:t>
            </a:r>
          </a:p>
          <a:p>
            <a:r>
              <a:rPr lang="ru-RU" dirty="0" smtClean="0"/>
              <a:t>Г) во всех безличных глаголах;</a:t>
            </a:r>
          </a:p>
          <a:p>
            <a:r>
              <a:rPr lang="ru-RU" dirty="0" smtClean="0"/>
              <a:t>Д) в глаголах прошедшего времени.</a:t>
            </a:r>
          </a:p>
          <a:p>
            <a:r>
              <a:rPr lang="ru-RU" b="1" dirty="0" smtClean="0"/>
              <a:t>10. Как образовать видовую пару глаголов: </a:t>
            </a:r>
            <a:r>
              <a:rPr lang="ru-RU" b="1" i="1" dirty="0" smtClean="0"/>
              <a:t>разрезать, рассыпать</a:t>
            </a:r>
            <a:r>
              <a:rPr lang="ru-RU" b="1" dirty="0" smtClean="0"/>
              <a:t>?</a:t>
            </a:r>
            <a:endParaRPr lang="ru-RU" dirty="0" smtClean="0"/>
          </a:p>
          <a:p>
            <a:r>
              <a:rPr lang="ru-RU" dirty="0" smtClean="0"/>
              <a:t>А) с помощью перестановки ударения;</a:t>
            </a:r>
          </a:p>
          <a:p>
            <a:r>
              <a:rPr lang="ru-RU" dirty="0" smtClean="0"/>
              <a:t>Б) с помощью приставок;</a:t>
            </a:r>
          </a:p>
          <a:p>
            <a:r>
              <a:rPr lang="ru-RU" dirty="0" smtClean="0"/>
              <a:t>В) с помощью суффиксов;</a:t>
            </a:r>
          </a:p>
          <a:p>
            <a:r>
              <a:rPr lang="ru-RU" dirty="0" smtClean="0"/>
              <a:t>Г) путем чередования гласных в корне;</a:t>
            </a:r>
          </a:p>
          <a:p>
            <a:r>
              <a:rPr lang="ru-RU" dirty="0" smtClean="0"/>
              <a:t>Д) с помощью приставок и суффиксов.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11. Выберите вариант с суффиксом </a:t>
            </a:r>
            <a:r>
              <a:rPr lang="ru-RU" b="1" i="1" dirty="0" smtClean="0"/>
              <a:t>–</a:t>
            </a:r>
            <a:r>
              <a:rPr lang="ru-RU" b="1" i="1" dirty="0" err="1" smtClean="0"/>
              <a:t>ова</a:t>
            </a:r>
            <a:r>
              <a:rPr lang="ru-RU" b="1" i="1" dirty="0" smtClean="0"/>
              <a:t>-</a:t>
            </a:r>
            <a:r>
              <a:rPr lang="ru-RU" b="1" dirty="0" smtClean="0"/>
              <a:t> в глаголах:</a:t>
            </a:r>
            <a:endParaRPr lang="ru-RU" dirty="0" smtClean="0"/>
          </a:p>
          <a:p>
            <a:r>
              <a:rPr lang="ru-RU" dirty="0" smtClean="0"/>
              <a:t>А) </a:t>
            </a:r>
            <a:r>
              <a:rPr lang="ru-RU" dirty="0" err="1" smtClean="0"/>
              <a:t>доказ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, </a:t>
            </a:r>
            <a:r>
              <a:rPr lang="ru-RU" dirty="0" err="1" smtClean="0"/>
              <a:t>испыт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Б) доклад..</a:t>
            </a:r>
            <a:r>
              <a:rPr lang="ru-RU" dirty="0" err="1" smtClean="0"/>
              <a:t>вать</a:t>
            </a:r>
            <a:r>
              <a:rPr lang="ru-RU" dirty="0" smtClean="0"/>
              <a:t>, </a:t>
            </a:r>
            <a:r>
              <a:rPr lang="ru-RU" dirty="0" err="1" smtClean="0"/>
              <a:t>запис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В) врач..</a:t>
            </a:r>
            <a:r>
              <a:rPr lang="ru-RU" dirty="0" err="1" smtClean="0"/>
              <a:t>вать</a:t>
            </a:r>
            <a:r>
              <a:rPr lang="ru-RU" dirty="0" smtClean="0"/>
              <a:t>, гор..</a:t>
            </a:r>
            <a:r>
              <a:rPr lang="ru-RU" dirty="0" err="1" smtClean="0"/>
              <a:t>вать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Г) след..</a:t>
            </a:r>
            <a:r>
              <a:rPr lang="ru-RU" dirty="0" err="1" smtClean="0"/>
              <a:t>вать</a:t>
            </a:r>
            <a:r>
              <a:rPr lang="ru-RU" dirty="0" smtClean="0"/>
              <a:t>, </a:t>
            </a:r>
            <a:r>
              <a:rPr lang="ru-RU" dirty="0" err="1" smtClean="0"/>
              <a:t>завид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Д) </a:t>
            </a:r>
            <a:r>
              <a:rPr lang="ru-RU" dirty="0" err="1" smtClean="0"/>
              <a:t>воспит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, </a:t>
            </a:r>
            <a:r>
              <a:rPr lang="ru-RU" dirty="0" err="1" smtClean="0"/>
              <a:t>использ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12. Выберите вариант с суффиксом </a:t>
            </a:r>
            <a:r>
              <a:rPr lang="ru-RU" b="1" i="1" dirty="0" smtClean="0"/>
              <a:t>–</a:t>
            </a:r>
            <a:r>
              <a:rPr lang="ru-RU" b="1" i="1" dirty="0" err="1" smtClean="0"/>
              <a:t>ева</a:t>
            </a:r>
            <a:r>
              <a:rPr lang="ru-RU" b="1" i="1" dirty="0" smtClean="0"/>
              <a:t>-</a:t>
            </a:r>
            <a:r>
              <a:rPr lang="ru-RU" b="1" dirty="0" smtClean="0"/>
              <a:t> в глаголах:</a:t>
            </a:r>
            <a:endParaRPr lang="ru-RU" dirty="0" smtClean="0"/>
          </a:p>
          <a:p>
            <a:r>
              <a:rPr lang="ru-RU" dirty="0" smtClean="0"/>
              <a:t>А) рад..</a:t>
            </a:r>
            <a:r>
              <a:rPr lang="ru-RU" dirty="0" err="1" smtClean="0"/>
              <a:t>вать</a:t>
            </a:r>
            <a:r>
              <a:rPr lang="ru-RU" dirty="0" smtClean="0"/>
              <a:t>, проб..</a:t>
            </a:r>
            <a:r>
              <a:rPr lang="ru-RU" dirty="0" err="1" smtClean="0"/>
              <a:t>вать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Б) во..</a:t>
            </a:r>
            <a:r>
              <a:rPr lang="ru-RU" dirty="0" err="1" smtClean="0"/>
              <a:t>вать</a:t>
            </a:r>
            <a:r>
              <a:rPr lang="ru-RU" dirty="0" smtClean="0"/>
              <a:t>, гор..</a:t>
            </a:r>
            <a:r>
              <a:rPr lang="ru-RU" dirty="0" err="1" smtClean="0"/>
              <a:t>вать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В) </a:t>
            </a:r>
            <a:r>
              <a:rPr lang="ru-RU" dirty="0" err="1" smtClean="0"/>
              <a:t>побесед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, </a:t>
            </a:r>
            <a:r>
              <a:rPr lang="ru-RU" dirty="0" err="1" smtClean="0"/>
              <a:t>расслед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Г) чувств..</a:t>
            </a:r>
            <a:r>
              <a:rPr lang="ru-RU" dirty="0" err="1" smtClean="0"/>
              <a:t>вать</a:t>
            </a:r>
            <a:r>
              <a:rPr lang="ru-RU" dirty="0" smtClean="0"/>
              <a:t>, </a:t>
            </a:r>
            <a:r>
              <a:rPr lang="ru-RU" dirty="0" err="1" smtClean="0"/>
              <a:t>мотивир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;</a:t>
            </a:r>
          </a:p>
          <a:p>
            <a:r>
              <a:rPr lang="ru-RU" dirty="0" smtClean="0"/>
              <a:t>Д) </a:t>
            </a:r>
            <a:r>
              <a:rPr lang="ru-RU" dirty="0" err="1" smtClean="0"/>
              <a:t>оборуд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, </a:t>
            </a:r>
            <a:r>
              <a:rPr lang="ru-RU" dirty="0" err="1" smtClean="0"/>
              <a:t>завид</a:t>
            </a:r>
            <a:r>
              <a:rPr lang="ru-RU" dirty="0" smtClean="0"/>
              <a:t>..</a:t>
            </a:r>
            <a:r>
              <a:rPr lang="ru-RU" dirty="0" err="1" smtClean="0"/>
              <a:t>вать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13. Выберите вариант с глаголами </a:t>
            </a:r>
            <a:r>
              <a:rPr lang="en-US" b="1" dirty="0" smtClean="0"/>
              <a:t>I</a:t>
            </a:r>
            <a:r>
              <a:rPr lang="ru-RU" b="1" dirty="0" smtClean="0"/>
              <a:t> спряжения:</a:t>
            </a:r>
            <a:endParaRPr lang="ru-RU" dirty="0" smtClean="0"/>
          </a:p>
          <a:p>
            <a:r>
              <a:rPr lang="ru-RU" dirty="0" smtClean="0"/>
              <a:t>А) встречаться, решать;</a:t>
            </a:r>
          </a:p>
          <a:p>
            <a:r>
              <a:rPr lang="ru-RU" dirty="0" smtClean="0"/>
              <a:t>Б) обидеть, лечить;</a:t>
            </a:r>
          </a:p>
          <a:p>
            <a:r>
              <a:rPr lang="ru-RU" dirty="0" smtClean="0"/>
              <a:t>В) решить, встретить;</a:t>
            </a:r>
          </a:p>
          <a:p>
            <a:r>
              <a:rPr lang="ru-RU" dirty="0" smtClean="0"/>
              <a:t>Г) исправить, торопиться;</a:t>
            </a:r>
          </a:p>
          <a:p>
            <a:r>
              <a:rPr lang="ru-RU" dirty="0" smtClean="0"/>
              <a:t>Д) накормить, заблудиться.</a:t>
            </a:r>
          </a:p>
          <a:p>
            <a:r>
              <a:rPr lang="ru-RU" b="1" dirty="0" smtClean="0"/>
              <a:t>14.</a:t>
            </a:r>
            <a:r>
              <a:rPr lang="ru-RU" dirty="0" smtClean="0"/>
              <a:t> </a:t>
            </a:r>
            <a:r>
              <a:rPr lang="ru-RU" b="1" dirty="0" smtClean="0"/>
              <a:t>Выберите вариант с глаголами </a:t>
            </a:r>
            <a:r>
              <a:rPr lang="en-US" b="1" dirty="0" smtClean="0"/>
              <a:t>II</a:t>
            </a:r>
            <a:r>
              <a:rPr lang="ru-RU" b="1" dirty="0" smtClean="0"/>
              <a:t> спряжения:</a:t>
            </a:r>
            <a:endParaRPr lang="ru-RU" dirty="0" smtClean="0"/>
          </a:p>
          <a:p>
            <a:r>
              <a:rPr lang="ru-RU" dirty="0" smtClean="0"/>
              <a:t>А) добыть, желать;</a:t>
            </a:r>
          </a:p>
          <a:p>
            <a:r>
              <a:rPr lang="ru-RU" dirty="0" smtClean="0"/>
              <a:t>Б) вязать, добывать;</a:t>
            </a:r>
          </a:p>
          <a:p>
            <a:r>
              <a:rPr lang="ru-RU" dirty="0" smtClean="0"/>
              <a:t>В) играть, искать;</a:t>
            </a:r>
          </a:p>
          <a:p>
            <a:r>
              <a:rPr lang="ru-RU" dirty="0" smtClean="0"/>
              <a:t>Г) спорить, утешить;</a:t>
            </a:r>
          </a:p>
          <a:p>
            <a:r>
              <a:rPr lang="ru-RU" dirty="0" smtClean="0"/>
              <a:t>Д) обещать, ругать.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Глагол     Ответы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857234"/>
          <a:ext cx="9144000" cy="5934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423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423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423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423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423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423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423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Д                                                                      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423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В                                                                        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423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                                                                         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423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                                                                         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423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Г                                                                               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423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Б                                                                        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423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А                                                                       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  <a:tr h="4239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Г                                                                          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39748" marR="139748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718</Words>
  <PresentationFormat>Экран (4:3)</PresentationFormat>
  <Paragraphs>118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 Глагол     Ответы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Глагол Тест</dc:title>
  <dc:creator>школа</dc:creator>
  <cp:lastModifiedBy>школа</cp:lastModifiedBy>
  <cp:revision>3</cp:revision>
  <dcterms:created xsi:type="dcterms:W3CDTF">2017-03-14T08:27:00Z</dcterms:created>
  <dcterms:modified xsi:type="dcterms:W3CDTF">2017-03-16T05:14:36Z</dcterms:modified>
</cp:coreProperties>
</file>