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3" r:id="rId3"/>
    <p:sldId id="260" r:id="rId4"/>
    <p:sldId id="262" r:id="rId5"/>
    <p:sldId id="257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CA585-53C9-4BEA-A978-156441131AF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0E326-8BFD-4509-AB32-C6FACD59DA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33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007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5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14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17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58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27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608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7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69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75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3467-71CF-482E-B25D-E8C14F78D49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FB25-2B1C-4D45-9D75-60137E549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6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511" TargetMode="External"/><Relationship Id="rId2" Type="http://schemas.openxmlformats.org/officeDocument/2006/relationships/hyperlink" Target="https://ru.wikipedia.org/wiki/14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ru.wikipedia.org/wiki/1598" TargetMode="External"/><Relationship Id="rId4" Type="http://schemas.openxmlformats.org/officeDocument/2006/relationships/hyperlink" Target="https://ru.wikipedia.org/wiki/152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322712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XV </a:t>
            </a:r>
            <a:r>
              <a:rPr lang="ru-RU" dirty="0" smtClean="0"/>
              <a:t>век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5015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580112" y="5733256"/>
            <a:ext cx="33227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 smtClean="0">
                <a:latin typeface="+mj-lt"/>
                <a:ea typeface="+mj-ea"/>
                <a:cs typeface="+mj-cs"/>
              </a:rPr>
              <a:t>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Абулхаир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4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44816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2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77072"/>
            <a:ext cx="8208912" cy="21602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веке жили два мудрых султана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Жанибек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Их страной правил хан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Абулхаир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Много народа пострадало от несправедливости хана . Однажды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Жанибек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решили уйти в соседнее ханство и начать там новую жизнь по законам добра и справедливости . Вместе с ними ушло много народа. Хан соседнего государства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уга выделил  им земли между  реками Шу и Талас. Так и образовалось новое ханство. А народ  этого ханства со временем стали называть «казахами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Слово «</a:t>
            </a:r>
            <a:r>
              <a:rPr lang="ru-RU" sz="1600" dirty="0" err="1" smtClean="0"/>
              <a:t>қ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аза</a:t>
            </a:r>
            <a:r>
              <a:rPr lang="ru-RU" sz="1600" dirty="0" err="1" smtClean="0"/>
              <a:t>қ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на тюркском языке означает «вольный, свободный человек».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0"/>
          <a:stretch/>
        </p:blipFill>
        <p:spPr bwMode="auto">
          <a:xfrm>
            <a:off x="1619672" y="332656"/>
            <a:ext cx="581610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2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903649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44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>
            <a:normAutofit fontScale="90000"/>
          </a:bodyPr>
          <a:lstStyle/>
          <a:p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Сыгнак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был столицей Казахского ханства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2" tooltip="1469"/>
              </a:rPr>
              <a:t>1469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3" tooltip="1511"/>
              </a:rPr>
              <a:t>1511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4" tooltip="1521"/>
              </a:rPr>
              <a:t>1521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5" tooltip="1598"/>
              </a:rPr>
              <a:t>1598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годах.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38060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2004 года изучение города проводится в рамках казахстанской государственной программы «Культурное наследие».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630703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98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 себя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Казахское ханство образовалось: </a:t>
            </a:r>
          </a:p>
          <a:p>
            <a:pPr>
              <a:buNone/>
            </a:pPr>
            <a:r>
              <a:rPr lang="ru-RU" dirty="0" smtClean="0"/>
              <a:t>         А) в 1435 году; В) в 1455 году; С) в 1465 году. </a:t>
            </a:r>
          </a:p>
          <a:p>
            <a:r>
              <a:rPr lang="ru-RU" dirty="0" smtClean="0"/>
              <a:t>2. Казахское ханство возникло: </a:t>
            </a:r>
          </a:p>
          <a:p>
            <a:pPr>
              <a:buNone/>
            </a:pPr>
            <a:r>
              <a:rPr lang="ru-RU" dirty="0" smtClean="0"/>
              <a:t>         А) между реками Шу и Талас; </a:t>
            </a:r>
          </a:p>
          <a:p>
            <a:pPr>
              <a:buNone/>
            </a:pPr>
            <a:r>
              <a:rPr lang="ru-RU" dirty="0" smtClean="0"/>
              <a:t>         В) между Волгой и </a:t>
            </a:r>
            <a:r>
              <a:rPr lang="ru-RU" dirty="0" err="1" smtClean="0"/>
              <a:t>Жайыком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         С) в долине реки </a:t>
            </a:r>
            <a:r>
              <a:rPr lang="ru-RU" dirty="0" err="1" smtClean="0"/>
              <a:t>Сырдарии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3. Казахское ханство образовали султаны: </a:t>
            </a:r>
          </a:p>
          <a:p>
            <a:pPr>
              <a:buNone/>
            </a:pPr>
            <a:r>
              <a:rPr lang="ru-RU" smtClean="0"/>
              <a:t>         А</a:t>
            </a:r>
            <a:r>
              <a:rPr lang="ru-RU" dirty="0" smtClean="0"/>
              <a:t>) </a:t>
            </a:r>
            <a:r>
              <a:rPr lang="ru-RU" dirty="0" err="1" smtClean="0"/>
              <a:t>Касым</a:t>
            </a:r>
            <a:r>
              <a:rPr lang="ru-RU" dirty="0" smtClean="0"/>
              <a:t> и </a:t>
            </a:r>
            <a:r>
              <a:rPr lang="ru-RU" dirty="0" err="1" smtClean="0"/>
              <a:t>Мурундук</a:t>
            </a:r>
            <a:r>
              <a:rPr lang="ru-RU" dirty="0" smtClean="0"/>
              <a:t>;    В) </a:t>
            </a:r>
            <a:r>
              <a:rPr lang="ru-RU" dirty="0" err="1" smtClean="0"/>
              <a:t>Керей</a:t>
            </a:r>
            <a:r>
              <a:rPr lang="ru-RU" dirty="0" smtClean="0"/>
              <a:t> и </a:t>
            </a:r>
            <a:r>
              <a:rPr lang="ru-RU" dirty="0" err="1" smtClean="0"/>
              <a:t>Жаныбек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         С) </a:t>
            </a:r>
            <a:r>
              <a:rPr lang="ru-RU" dirty="0" err="1" smtClean="0"/>
              <a:t>Тауекел</a:t>
            </a:r>
            <a:r>
              <a:rPr lang="ru-RU" dirty="0" smtClean="0"/>
              <a:t> и </a:t>
            </a:r>
            <a:r>
              <a:rPr lang="ru-RU" dirty="0" err="1" smtClean="0"/>
              <a:t>Есим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Жаныбек</a:t>
            </a:r>
            <a:r>
              <a:rPr lang="ru-RU" dirty="0" smtClean="0"/>
              <a:t> и </a:t>
            </a:r>
            <a:r>
              <a:rPr lang="ru-RU" dirty="0" err="1" smtClean="0"/>
              <a:t>Керей</a:t>
            </a:r>
            <a:r>
              <a:rPr lang="ru-RU" dirty="0" smtClean="0"/>
              <a:t> откочевали от хана: </a:t>
            </a:r>
          </a:p>
          <a:p>
            <a:pPr>
              <a:buNone/>
            </a:pPr>
            <a:r>
              <a:rPr lang="ru-RU" dirty="0" smtClean="0"/>
              <a:t>         А) </a:t>
            </a:r>
            <a:r>
              <a:rPr lang="ru-RU" dirty="0" err="1" smtClean="0"/>
              <a:t>Жангира</a:t>
            </a:r>
            <a:r>
              <a:rPr lang="ru-RU" dirty="0" smtClean="0"/>
              <a:t>; В) </a:t>
            </a:r>
            <a:r>
              <a:rPr lang="ru-RU" dirty="0" err="1" smtClean="0"/>
              <a:t>Тахира</a:t>
            </a:r>
            <a:r>
              <a:rPr lang="ru-RU" dirty="0" smtClean="0"/>
              <a:t>; С) </a:t>
            </a:r>
            <a:r>
              <a:rPr lang="ru-RU" dirty="0" err="1" smtClean="0"/>
              <a:t>Абулхаира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7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ÐÐ±ÑÐ°Ð·Ð¾Ð²Ð°Ð½Ð¸Ðµ ÐÐ°Ð·Ð°ÑÑÐºÐ¾Ð³Ð¾ ÑÐ°Ð½ÑÑ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9607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230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XV век</vt:lpstr>
      <vt:lpstr>Слайд 2</vt:lpstr>
      <vt:lpstr>В  ХV веке жили два мудрых султана – Жанибек и Керей. Их страной правил хан Абулхаир. Много народа пострадало от несправедливости хана . Однажды Жанибек и Керей решили уйти в соседнее ханство и начать там новую жизнь по законам добра и справедливости . Вместе с ними ушло много народа. Хан соседнего государства Есен -Буга выделил  им земли между  реками Шу и Талас. Так и образовалось новое ханство. А народ  этого ханства со временем стали называть «казахами». Слово «қазақ » на тюркском языке означает «вольный, свободный человек».</vt:lpstr>
      <vt:lpstr>Слайд 4</vt:lpstr>
      <vt:lpstr>Сыгнак был столицей Казахского ханства   в 1469—1511 и 1521—1598 годах.  </vt:lpstr>
      <vt:lpstr>Проверь себя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Denn</dc:creator>
  <cp:lastModifiedBy>admin</cp:lastModifiedBy>
  <cp:revision>11</cp:revision>
  <dcterms:created xsi:type="dcterms:W3CDTF">2019-02-13T18:01:11Z</dcterms:created>
  <dcterms:modified xsi:type="dcterms:W3CDTF">2019-02-14T17:39:23Z</dcterms:modified>
</cp:coreProperties>
</file>