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600079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Тема </a:t>
            </a:r>
            <a:r>
              <a:rPr lang="ru-RU" b="1" dirty="0" smtClean="0"/>
              <a:t>урока:</a:t>
            </a:r>
            <a:r>
              <a:rPr lang="ru-RU" dirty="0" smtClean="0"/>
              <a:t> «Отзыв как жанр сочинения</a:t>
            </a:r>
            <a:r>
              <a:rPr lang="ru-RU" dirty="0" smtClean="0"/>
              <a:t>».</a:t>
            </a:r>
            <a:br>
              <a:rPr lang="ru-RU" dirty="0" smtClean="0"/>
            </a:br>
            <a:r>
              <a:rPr lang="ru-RU" dirty="0" smtClean="0"/>
              <a:t> Презентацию приготовила  учитель МБОУ</a:t>
            </a:r>
            <a:br>
              <a:rPr lang="ru-RU" dirty="0" smtClean="0"/>
            </a:br>
            <a:r>
              <a:rPr lang="ru-RU" dirty="0" smtClean="0"/>
              <a:t> «</a:t>
            </a:r>
            <a:r>
              <a:rPr lang="ru-RU" dirty="0" err="1" smtClean="0"/>
              <a:t>Сорская</a:t>
            </a:r>
            <a:r>
              <a:rPr lang="ru-RU" dirty="0" smtClean="0"/>
              <a:t> средняя общеобразовательная школа № 3 </a:t>
            </a:r>
            <a:br>
              <a:rPr lang="ru-RU" dirty="0" smtClean="0"/>
            </a:br>
            <a:r>
              <a:rPr lang="ru-RU" dirty="0" smtClean="0"/>
              <a:t>с углубленным изучением отдельных предметов»</a:t>
            </a:r>
            <a:br>
              <a:rPr lang="ru-RU" dirty="0" smtClean="0"/>
            </a:br>
            <a:r>
              <a:rPr lang="ru-RU" dirty="0" err="1" smtClean="0"/>
              <a:t>Анпилогова</a:t>
            </a:r>
            <a:r>
              <a:rPr lang="ru-RU" dirty="0" smtClean="0"/>
              <a:t> Л. 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09932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Цели и задачи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1. Обучающие:</a:t>
            </a:r>
            <a:r>
              <a:rPr lang="ru-RU" dirty="0" smtClean="0"/>
              <a:t>1) познакомить учащихся со смысловыми и структурными особенностями жанра отзыва;</a:t>
            </a:r>
          </a:p>
          <a:p>
            <a:r>
              <a:rPr lang="ru-RU" dirty="0" smtClean="0"/>
              <a:t>2) формировать умения и навыки находить их в образцовых (готовых) тестах;</a:t>
            </a:r>
          </a:p>
          <a:p>
            <a:r>
              <a:rPr lang="ru-RU" dirty="0" smtClean="0"/>
              <a:t>3) рассказать о видах сочинения-отзыва;</a:t>
            </a:r>
          </a:p>
          <a:p>
            <a:r>
              <a:rPr lang="ru-RU" dirty="0" smtClean="0"/>
              <a:t>4) формировать умения и навыки самостоятельно продуцировать тексты в жанре отзыва.</a:t>
            </a:r>
          </a:p>
          <a:p>
            <a:r>
              <a:rPr lang="ru-RU" b="1" dirty="0" smtClean="0"/>
              <a:t>2. Развивающие: </a:t>
            </a:r>
            <a:r>
              <a:rPr lang="ru-RU" dirty="0" smtClean="0"/>
              <a:t>1) развивать логическое мышление (операции анализа, синтеза, сравнения и др.);</a:t>
            </a:r>
          </a:p>
          <a:p>
            <a:r>
              <a:rPr lang="ru-RU" dirty="0" smtClean="0"/>
              <a:t>2) развивать речевую деятельность учащихся в процессе чтения (осмысления учебного     материала), слушания (осмысление устного текста), письма (фиксирования учебного материала);</a:t>
            </a:r>
          </a:p>
          <a:p>
            <a:r>
              <a:rPr lang="ru-RU" dirty="0" smtClean="0"/>
              <a:t>3) развивать познавательные процессы (память, воображение, внимание и др.);</a:t>
            </a:r>
          </a:p>
          <a:p>
            <a:r>
              <a:rPr lang="ru-RU" dirty="0" smtClean="0"/>
              <a:t>4) развивать творческие и коммуникативные способности учащихся.</a:t>
            </a:r>
          </a:p>
          <a:p>
            <a:r>
              <a:rPr lang="ru-RU" b="1" dirty="0" smtClean="0"/>
              <a:t>3. Воспитывающие:</a:t>
            </a:r>
            <a:r>
              <a:rPr lang="ru-RU" dirty="0" smtClean="0"/>
              <a:t>1) воспитывать эстетическое, бережное отношение к слову;</a:t>
            </a:r>
          </a:p>
          <a:p>
            <a:r>
              <a:rPr lang="ru-RU" dirty="0" smtClean="0"/>
              <a:t>2) воспитывать любовь и интерес к русскому языку, литературе.</a:t>
            </a:r>
          </a:p>
          <a:p>
            <a:r>
              <a:rPr lang="ru-RU" b="1" dirty="0" smtClean="0"/>
              <a:t>Методы:</a:t>
            </a:r>
            <a:r>
              <a:rPr lang="ru-RU" dirty="0" smtClean="0"/>
              <a:t> метод репродуктивной и эвристической беседы, метод фронтального опроса, аналитико-синтетический метод, игровые методы.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929718" cy="6072230"/>
          </a:xfrm>
        </p:spPr>
        <p:txBody>
          <a:bodyPr>
            <a:normAutofit/>
          </a:bodyPr>
          <a:lstStyle/>
          <a:p>
            <a:r>
              <a:rPr lang="ru-RU" b="1" dirty="0" smtClean="0"/>
              <a:t>Отзыв</a:t>
            </a:r>
            <a:r>
              <a:rPr lang="ru-RU" dirty="0" smtClean="0"/>
              <a:t> – это выражение собственного отношения к прослушанному, прочитанному, просмотренному; эмоциональная оценка личного восприятия произведения, впечатления о нем с обоснованием: что в произведении вызвало именно эти чувства и переживания.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Главным</a:t>
            </a:r>
            <a:r>
              <a:rPr lang="ru-RU" dirty="0" smtClean="0"/>
              <a:t> в отзыве является выражение эмоционально-оценочного, личностного отношения к предмету речи. Коммуникативная цель отзыва – дать оценку предмету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В отзыве необходимо не только высказать свою оценку прочитанного (</a:t>
            </a:r>
            <a:r>
              <a:rPr lang="ru-RU" i="1" dirty="0" smtClean="0"/>
              <a:t>понравилось – не понравилось</a:t>
            </a:r>
            <a:r>
              <a:rPr lang="ru-RU" dirty="0" smtClean="0"/>
              <a:t>), но и в достаточной степени ее аргументировать. Мотивировать оценку можно выражением своего отношения к герою, его поступкам и поведению, суждением о его характере, отношении к жизни. Кроме того, если отзыв положительный, можно отметить, что у вас вызвала интерес тема, поднятая, писателем в произведении, какие-то особенности сюжета, композиции, выражающие идейный смысл произведения и т. 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отзывов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Запись в дневнике с выражением мнения о книге; </a:t>
            </a:r>
          </a:p>
          <a:p>
            <a:r>
              <a:rPr lang="ru-RU" i="1" dirty="0" smtClean="0"/>
              <a:t>отзыв, написанный по заданию учителя, библиотекаря, по собственному желанию;</a:t>
            </a:r>
          </a:p>
          <a:p>
            <a:r>
              <a:rPr lang="ru-RU" i="1" dirty="0" smtClean="0"/>
              <a:t> отзыв – письмо к другу, товарищу по классу, родителям, автору произведений, в издательство</a:t>
            </a:r>
          </a:p>
          <a:p>
            <a:r>
              <a:rPr lang="ru-RU" dirty="0" smtClean="0"/>
              <a:t>заметка в школьную или классную стенгазету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– привлечь внимание к книге, поделиться впечатлениями о ней, поспорить по поводу высказанных в книге различных мнений, поставить вопрос дискуссионного характера.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Задание 1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Прослушайте текст, определите его жанровую принадлежность. В процессе чтения выпишите из текста слова и выражения, характеризующие отношение автора к предмету речи, его эмоциональную оценку.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Задание 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78647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Прочитайте рассказ Б. Васильева «Великолепная шестерка». В каком стиле вы напишете отзыв? Составьте его устно, используя по возможности данные ниже словосочетания: </a:t>
            </a:r>
          </a:p>
          <a:p>
            <a:r>
              <a:rPr lang="ru-RU" i="1" dirty="0" smtClean="0"/>
              <a:t>в рассказе повествуется...,</a:t>
            </a:r>
          </a:p>
          <a:p>
            <a:r>
              <a:rPr lang="ru-RU" i="1" dirty="0" smtClean="0"/>
              <a:t> повествование ведется..,;</a:t>
            </a:r>
          </a:p>
          <a:p>
            <a:r>
              <a:rPr lang="ru-RU" i="1" dirty="0" smtClean="0"/>
              <a:t> я думаю; на мой взгляд; </a:t>
            </a:r>
          </a:p>
          <a:p>
            <a:r>
              <a:rPr lang="ru-RU" i="1" dirty="0" smtClean="0"/>
              <a:t>автор удачно...;</a:t>
            </a:r>
          </a:p>
          <a:p>
            <a:r>
              <a:rPr lang="ru-RU" i="1" dirty="0" smtClean="0"/>
              <a:t> мне кажется, достоинства рассказа в том...; </a:t>
            </a:r>
          </a:p>
          <a:p>
            <a:r>
              <a:rPr lang="ru-RU" i="1" dirty="0" smtClean="0"/>
              <a:t>к сожалению, герой...;</a:t>
            </a:r>
          </a:p>
          <a:p>
            <a:r>
              <a:rPr lang="ru-RU" i="1" dirty="0" smtClean="0"/>
              <a:t>в рассказе поднимается такой важный вопрос, как...; </a:t>
            </a:r>
          </a:p>
          <a:p>
            <a:r>
              <a:rPr lang="ru-RU" i="1" dirty="0" smtClean="0"/>
              <a:t>автор, по моему мнению...;</a:t>
            </a:r>
          </a:p>
          <a:p>
            <a:r>
              <a:rPr lang="ru-RU" i="1" dirty="0" smtClean="0"/>
              <a:t> как мне кажется....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подготовить письменный вариант отзыва на рассказ Б. Васильева «Великолепная шестерка».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506</Words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Тема урока: «Отзыв как жанр сочинения».  Презентацию приготовила  учитель МБОУ  «Сорская средняя общеобразовательная школа № 3  с углубленным изучением отдельных предметов» Анпилогова Л. А.   </vt:lpstr>
      <vt:lpstr> Цели и задачи урока: </vt:lpstr>
      <vt:lpstr>Слайд 3</vt:lpstr>
      <vt:lpstr>Слайд 4</vt:lpstr>
      <vt:lpstr>виды отзывов </vt:lpstr>
      <vt:lpstr>Слайд 6</vt:lpstr>
      <vt:lpstr>Слайд 7</vt:lpstr>
      <vt:lpstr>Задание 2.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«Отзыв как жанр сочинения».  </dc:title>
  <dc:creator>школа</dc:creator>
  <cp:lastModifiedBy>школа</cp:lastModifiedBy>
  <cp:revision>4</cp:revision>
  <dcterms:created xsi:type="dcterms:W3CDTF">2017-03-06T03:10:59Z</dcterms:created>
  <dcterms:modified xsi:type="dcterms:W3CDTF">2017-03-16T05:27:42Z</dcterms:modified>
</cp:coreProperties>
</file>