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5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D0872F-A32F-4A17-B8EA-619F120B8126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F3D33-B382-4756-8043-B85E35BA22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4302_fony-detskii-sad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531399"/>
            <a:ext cx="65527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МАДОУ ДЕТСКИЙ САД №97 «ПЧЕЛКА»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Г. НАБЕРЕЖНЫЕ ЧЕЛНЫ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716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42088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Тема</a:t>
            </a:r>
            <a:r>
              <a:rPr lang="ru-RU" dirty="0" smtClean="0"/>
              <a:t>: </a:t>
            </a:r>
            <a:r>
              <a:rPr lang="ru-RU" sz="3200" dirty="0" smtClean="0"/>
              <a:t>«Здоровый малыш- счастливый малыш»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451675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Работу выполнили:</a:t>
            </a:r>
          </a:p>
          <a:p>
            <a:pPr algn="r"/>
            <a:r>
              <a:rPr lang="ru-RU" dirty="0" smtClean="0"/>
              <a:t>Воспитатели 11 группы</a:t>
            </a:r>
          </a:p>
          <a:p>
            <a:pPr algn="r"/>
            <a:r>
              <a:rPr lang="ru-RU" dirty="0" err="1" smtClean="0"/>
              <a:t>Гильманова</a:t>
            </a:r>
            <a:r>
              <a:rPr lang="ru-RU" dirty="0" smtClean="0"/>
              <a:t> Р.М..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0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Этапы проекта по </a:t>
            </a:r>
            <a:r>
              <a:rPr lang="ru-RU" sz="3600" dirty="0" err="1" smtClean="0">
                <a:solidFill>
                  <a:srgbClr val="FF0000"/>
                </a:solidFill>
              </a:rPr>
              <a:t>здоровьесберегающим</a:t>
            </a:r>
            <a:r>
              <a:rPr lang="ru-RU" sz="3600" dirty="0" smtClean="0">
                <a:solidFill>
                  <a:srgbClr val="FF0000"/>
                </a:solidFill>
              </a:rPr>
              <a:t> технология:</a:t>
            </a:r>
          </a:p>
          <a:p>
            <a:r>
              <a:rPr lang="ru-RU" sz="2800" i="1" dirty="0" smtClean="0"/>
              <a:t>Первый этап- подготовительный;</a:t>
            </a:r>
          </a:p>
          <a:p>
            <a:r>
              <a:rPr lang="ru-RU" sz="2800" i="1" dirty="0" smtClean="0"/>
              <a:t>Второй этап- основной;</a:t>
            </a:r>
          </a:p>
          <a:p>
            <a:r>
              <a:rPr lang="ru-RU" sz="2800" i="1" dirty="0" smtClean="0"/>
              <a:t>Третий этап- заключительный.</a:t>
            </a: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9231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Первый- подготовительный этап.</a:t>
            </a:r>
          </a:p>
          <a:p>
            <a:r>
              <a:rPr lang="ru-RU" sz="2800" i="1" dirty="0" smtClean="0"/>
              <a:t>Составление плана совместной работы с родителями, педагогами и родителями.</a:t>
            </a:r>
          </a:p>
          <a:p>
            <a:r>
              <a:rPr lang="ru-RU" sz="2800" i="1" dirty="0" smtClean="0"/>
              <a:t>Подбор материала и оборудования для занятий, бесед, игр с детьми.</a:t>
            </a:r>
          </a:p>
          <a:p>
            <a:r>
              <a:rPr lang="ru-RU" sz="2800" i="1" dirty="0" smtClean="0"/>
              <a:t>Анкетирование для родителей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3020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569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Второй – основной этап</a:t>
            </a:r>
            <a:r>
              <a:rPr lang="ru-RU" dirty="0" smtClean="0"/>
              <a:t>.</a:t>
            </a:r>
          </a:p>
          <a:p>
            <a:r>
              <a:rPr lang="ru-RU" sz="2000" i="1" dirty="0" smtClean="0"/>
              <a:t>Работа с детьми.</a:t>
            </a:r>
          </a:p>
          <a:p>
            <a:r>
              <a:rPr lang="ru-RU" sz="2000" i="1" dirty="0" err="1" smtClean="0"/>
              <a:t>Позновательное</a:t>
            </a:r>
            <a:r>
              <a:rPr lang="ru-RU" sz="2000" i="1" dirty="0" smtClean="0"/>
              <a:t> развитие:</a:t>
            </a:r>
          </a:p>
          <a:p>
            <a:r>
              <a:rPr lang="ru-RU" sz="2000" i="1" dirty="0" smtClean="0"/>
              <a:t>Беседы на тему: «Мой организм», «чистота залог здоровья», «гигиена питания».</a:t>
            </a:r>
          </a:p>
          <a:p>
            <a:r>
              <a:rPr lang="ru-RU" sz="2000" i="1" dirty="0" smtClean="0"/>
              <a:t>Просмотр мультфильмов: «</a:t>
            </a:r>
            <a:r>
              <a:rPr lang="ru-RU" sz="2000" i="1" dirty="0" err="1" smtClean="0"/>
              <a:t>мойдодыр</a:t>
            </a:r>
            <a:r>
              <a:rPr lang="ru-RU" sz="2000" i="1" dirty="0" smtClean="0"/>
              <a:t>», «</a:t>
            </a:r>
            <a:r>
              <a:rPr lang="ru-RU" sz="2000" i="1" dirty="0" err="1" smtClean="0"/>
              <a:t>Федорино</a:t>
            </a:r>
            <a:r>
              <a:rPr lang="ru-RU" sz="2000" i="1" dirty="0" smtClean="0"/>
              <a:t> горе».</a:t>
            </a:r>
          </a:p>
          <a:p>
            <a:r>
              <a:rPr lang="ru-RU" sz="2000" i="1" dirty="0" smtClean="0"/>
              <a:t>Речевое развитие:</a:t>
            </a:r>
          </a:p>
          <a:p>
            <a:r>
              <a:rPr lang="ru-RU" sz="2000" i="1" dirty="0" err="1" smtClean="0"/>
              <a:t>Ч.х.л</a:t>
            </a:r>
            <a:r>
              <a:rPr lang="ru-RU" sz="2000" i="1" dirty="0" smtClean="0"/>
              <a:t>. Корней Чуковский «Доктор Айболит», « </a:t>
            </a:r>
            <a:r>
              <a:rPr lang="ru-RU" sz="2000" i="1" dirty="0" err="1" smtClean="0"/>
              <a:t>Мойдодыр</a:t>
            </a:r>
            <a:r>
              <a:rPr lang="ru-RU" sz="2000" i="1" dirty="0" smtClean="0"/>
              <a:t>», «</a:t>
            </a:r>
            <a:r>
              <a:rPr lang="ru-RU" sz="2000" i="1" dirty="0" err="1" smtClean="0"/>
              <a:t>Федорино</a:t>
            </a:r>
            <a:r>
              <a:rPr lang="ru-RU" sz="2000" i="1" dirty="0" smtClean="0"/>
              <a:t> горе».</a:t>
            </a:r>
          </a:p>
          <a:p>
            <a:r>
              <a:rPr lang="ru-RU" sz="2000" i="1" dirty="0" err="1" smtClean="0"/>
              <a:t>С.р.и</a:t>
            </a:r>
            <a:r>
              <a:rPr lang="ru-RU" sz="2000" i="1" dirty="0" smtClean="0"/>
              <a:t>. « Больница».</a:t>
            </a:r>
          </a:p>
          <a:p>
            <a:r>
              <a:rPr lang="ru-RU" sz="2000" i="1" dirty="0" smtClean="0"/>
              <a:t>Закаливающие мероприятия: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Соблюдение температурного режима;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Правильная организация прогулок;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Профилактика вирусных инфекций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Сон в трусах;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Сон без подушек;</a:t>
            </a:r>
          </a:p>
          <a:p>
            <a:pPr marL="285750" indent="-285750">
              <a:buFontTx/>
              <a:buChar char="-"/>
            </a:pPr>
            <a:r>
              <a:rPr lang="ru-RU" sz="2000" i="1" dirty="0" err="1" smtClean="0"/>
              <a:t>Дыхадельная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гинастика</a:t>
            </a:r>
            <a:r>
              <a:rPr lang="ru-RU" sz="2000" i="1" dirty="0" smtClean="0"/>
              <a:t> после сна;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Хождение по массажным дорожкам после сна;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Мытье прохладной водой руки ше</a:t>
            </a:r>
            <a:r>
              <a:rPr lang="ru-RU" sz="2400" i="1" dirty="0" smtClean="0"/>
              <a:t>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319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25144"/>
            <a:ext cx="6512511" cy="158417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Хождение по массажным коврикам и дыхательная гимнастика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311" y="476669"/>
            <a:ext cx="4196665" cy="396044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476672"/>
            <a:ext cx="3887415" cy="3744416"/>
          </a:xfrm>
        </p:spPr>
      </p:pic>
    </p:spTree>
    <p:extLst>
      <p:ext uri="{BB962C8B-B14F-4D97-AF65-F5344CB8AC3E}">
        <p14:creationId xmlns:p14="http://schemas.microsoft.com/office/powerpoint/2010/main" val="385470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877890" cy="35283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476672"/>
            <a:ext cx="4031431" cy="3528392"/>
          </a:xfrm>
        </p:spPr>
      </p:pic>
    </p:spTree>
    <p:extLst>
      <p:ext uri="{BB962C8B-B14F-4D97-AF65-F5344CB8AC3E}">
        <p14:creationId xmlns:p14="http://schemas.microsoft.com/office/powerpoint/2010/main" val="392415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6512511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КГН перед приемом пищи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842" y="922834"/>
            <a:ext cx="3857004" cy="3603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3399" y="846064"/>
            <a:ext cx="3929012" cy="3829148"/>
          </a:xfrm>
        </p:spPr>
      </p:pic>
    </p:spTree>
    <p:extLst>
      <p:ext uri="{BB962C8B-B14F-4D97-AF65-F5344CB8AC3E}">
        <p14:creationId xmlns:p14="http://schemas.microsoft.com/office/powerpoint/2010/main" val="41312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Профилактика вирусных заболеваний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536504" cy="48245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1621" y="974366"/>
            <a:ext cx="4824536" cy="3541116"/>
          </a:xfrm>
        </p:spPr>
      </p:pic>
    </p:spTree>
    <p:extLst>
      <p:ext uri="{BB962C8B-B14F-4D97-AF65-F5344CB8AC3E}">
        <p14:creationId xmlns:p14="http://schemas.microsoft.com/office/powerpoint/2010/main" val="263692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Сюжетно – ролевые игры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3671391" cy="2790626"/>
          </a:xfrm>
        </p:spPr>
      </p:pic>
    </p:spTree>
    <p:extLst>
      <p:ext uri="{BB962C8B-B14F-4D97-AF65-F5344CB8AC3E}">
        <p14:creationId xmlns:p14="http://schemas.microsoft.com/office/powerpoint/2010/main" val="262600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889844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Третий этап – заключительный.</a:t>
            </a:r>
          </a:p>
          <a:p>
            <a:r>
              <a:rPr lang="ru-RU" sz="2000" i="1" dirty="0" smtClean="0"/>
              <a:t>В результате реализации данного </a:t>
            </a:r>
            <a:r>
              <a:rPr lang="ru-RU" sz="2000" b="1" i="1" dirty="0" smtClean="0"/>
              <a:t>проекта</a:t>
            </a:r>
            <a:r>
              <a:rPr lang="ru-RU" sz="2000" i="1" dirty="0" smtClean="0"/>
              <a:t>, поставленные задачи были реализованы в полном </a:t>
            </a:r>
            <a:r>
              <a:rPr lang="ru-RU" sz="2000" i="1" u="sng" dirty="0" smtClean="0"/>
              <a:t>объеме</a:t>
            </a:r>
            <a:r>
              <a:rPr lang="ru-RU" sz="2000" i="1" dirty="0" smtClean="0"/>
              <a:t>:</a:t>
            </a:r>
          </a:p>
          <a:p>
            <a:r>
              <a:rPr lang="ru-RU" sz="2000" i="1" dirty="0" smtClean="0"/>
              <a:t>1. </a:t>
            </a:r>
            <a:r>
              <a:rPr lang="ru-RU" sz="2000" i="1" dirty="0" err="1" smtClean="0"/>
              <a:t>Сформированны</a:t>
            </a:r>
            <a:r>
              <a:rPr lang="ru-RU" sz="2000" i="1" dirty="0" smtClean="0"/>
              <a:t> навыки </a:t>
            </a:r>
            <a:r>
              <a:rPr lang="ru-RU" sz="2000" b="1" i="1" dirty="0" smtClean="0"/>
              <a:t>здорового</a:t>
            </a:r>
            <a:r>
              <a:rPr lang="ru-RU" sz="2000" i="1" dirty="0" smtClean="0"/>
              <a:t> образа жизни воспитанников, педагогов и родителей ДОУ.</a:t>
            </a:r>
          </a:p>
          <a:p>
            <a:r>
              <a:rPr lang="ru-RU" sz="2000" i="1" dirty="0" smtClean="0"/>
              <a:t>2. Взаимодействие специалистов ДОУ в организации физкультурно-</a:t>
            </a:r>
            <a:r>
              <a:rPr lang="ru-RU" sz="2000" b="1" i="1" dirty="0" smtClean="0"/>
              <a:t>оздоровительной </a:t>
            </a:r>
            <a:r>
              <a:rPr lang="ru-RU" sz="2000" i="1" dirty="0" smtClean="0"/>
              <a:t>работы с дошкольниками.</a:t>
            </a:r>
          </a:p>
          <a:p>
            <a:r>
              <a:rPr lang="ru-RU" sz="2000" i="1" dirty="0" smtClean="0"/>
              <a:t>3. Внедрение научно-методических подходов к организации работы по сохранению </a:t>
            </a:r>
            <a:r>
              <a:rPr lang="ru-RU" sz="2000" b="1" i="1" dirty="0" smtClean="0"/>
              <a:t>здоровья детей</a:t>
            </a:r>
            <a:r>
              <a:rPr lang="ru-RU" sz="2000" i="1" dirty="0" smtClean="0"/>
              <a:t>, к созданию </a:t>
            </a:r>
            <a:r>
              <a:rPr lang="ru-RU" sz="2000" b="1" i="1" dirty="0" err="1" smtClean="0"/>
              <a:t>здоровьесберегающего</a:t>
            </a:r>
            <a:r>
              <a:rPr lang="ru-RU" sz="2000" i="1" dirty="0" smtClean="0"/>
              <a:t> образовательного пространства в ДОУ и семье.</a:t>
            </a:r>
          </a:p>
          <a:p>
            <a:r>
              <a:rPr lang="ru-RU" sz="2000" i="1" dirty="0" smtClean="0"/>
              <a:t>4. Улучшение и сохранение показателей </a:t>
            </a:r>
            <a:r>
              <a:rPr lang="ru-RU" sz="2000" b="1" i="1" dirty="0" smtClean="0"/>
              <a:t>здоровья дошкольников </a:t>
            </a:r>
            <a:r>
              <a:rPr lang="ru-RU" sz="2000" i="1" dirty="0" smtClean="0"/>
              <a:t>(диагностика </a:t>
            </a:r>
            <a:r>
              <a:rPr lang="ru-RU" sz="2000" b="1" i="1" dirty="0" smtClean="0"/>
              <a:t>здоровья</a:t>
            </a:r>
            <a:r>
              <a:rPr lang="ru-RU" sz="2000" i="1" dirty="0" smtClean="0"/>
              <a:t>).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7914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Здоровье- это состояние полного физического, психического и </a:t>
            </a:r>
            <a:r>
              <a:rPr lang="ru-RU" dirty="0" err="1" smtClean="0"/>
              <a:t>сойиального</a:t>
            </a:r>
            <a:r>
              <a:rPr lang="ru-RU" dirty="0" smtClean="0"/>
              <a:t> благополучия, а не просто отсутствие болезней или физических </a:t>
            </a:r>
            <a:r>
              <a:rPr lang="ru-RU" dirty="0" err="1" smtClean="0"/>
              <a:t>деффектов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В ДОУ созданы условия для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образовательного процесса, основными из </a:t>
            </a:r>
            <a:r>
              <a:rPr lang="ru-RU" dirty="0" err="1" smtClean="0"/>
              <a:t>которыз</a:t>
            </a:r>
            <a:r>
              <a:rPr lang="ru-RU" dirty="0" smtClean="0"/>
              <a:t> является:</a:t>
            </a:r>
          </a:p>
          <a:p>
            <a:r>
              <a:rPr lang="ru-RU" dirty="0" smtClean="0"/>
              <a:t>-организация различных видов деятельности детей в игровой форме;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оснощение</a:t>
            </a:r>
            <a:r>
              <a:rPr lang="ru-RU" dirty="0" smtClean="0"/>
              <a:t> ДОУ оборудованием;</a:t>
            </a:r>
          </a:p>
          <a:p>
            <a:r>
              <a:rPr lang="ru-RU" dirty="0" smtClean="0"/>
              <a:t>-игрушки;</a:t>
            </a:r>
          </a:p>
          <a:p>
            <a:r>
              <a:rPr lang="ru-RU" dirty="0" smtClean="0"/>
              <a:t>-играми и пособиями.</a:t>
            </a:r>
          </a:p>
          <a:p>
            <a:endParaRPr lang="ru-RU" dirty="0"/>
          </a:p>
          <a:p>
            <a:r>
              <a:rPr lang="ru-RU" dirty="0" smtClean="0"/>
              <a:t>Прием в работе ДОУ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повысит уровень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–образовательного процесса, сформирует у педагогов и родителей ценностные ориентации направленные на сохранение и укрепление здоровье воспитанников.</a:t>
            </a:r>
          </a:p>
          <a:p>
            <a:endParaRPr lang="ru-RU" dirty="0"/>
          </a:p>
          <a:p>
            <a:r>
              <a:rPr lang="ru-RU" dirty="0" smtClean="0"/>
              <a:t>Только здоровый </a:t>
            </a:r>
            <a:r>
              <a:rPr lang="ru-RU" dirty="0" err="1" smtClean="0"/>
              <a:t>ребенокс</a:t>
            </a:r>
            <a:r>
              <a:rPr lang="ru-RU" dirty="0" smtClean="0"/>
              <a:t> удовольствием включается во все виды деятельности. Он жизнерадостен, открыт в общении со сверстниками и педагогами.</a:t>
            </a:r>
          </a:p>
        </p:txBody>
      </p:sp>
    </p:spTree>
    <p:extLst>
      <p:ext uri="{BB962C8B-B14F-4D97-AF65-F5344CB8AC3E}">
        <p14:creationId xmlns:p14="http://schemas.microsoft.com/office/powerpoint/2010/main" val="386818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-171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0801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Вид проекта: </a:t>
            </a:r>
            <a:r>
              <a:rPr lang="ru-RU" sz="3600" dirty="0" smtClean="0"/>
              <a:t>информативный, практико- </a:t>
            </a:r>
            <a:r>
              <a:rPr lang="ru-RU" sz="3600" dirty="0" err="1" smtClean="0"/>
              <a:t>ориентировачный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dirty="0" smtClean="0">
                <a:solidFill>
                  <a:srgbClr val="FF0000"/>
                </a:solidFill>
              </a:rPr>
              <a:t>Тип проекта:</a:t>
            </a:r>
            <a:r>
              <a:rPr lang="ru-RU" sz="3600" dirty="0" smtClean="0"/>
              <a:t> групповой.</a:t>
            </a:r>
            <a:endParaRPr lang="ru-RU" sz="3600" dirty="0"/>
          </a:p>
          <a:p>
            <a:r>
              <a:rPr lang="ru-RU" sz="3600" dirty="0" smtClean="0">
                <a:solidFill>
                  <a:srgbClr val="FF0000"/>
                </a:solidFill>
              </a:rPr>
              <a:t>Сроки:  </a:t>
            </a:r>
            <a:r>
              <a:rPr lang="ru-RU" sz="3600" dirty="0" smtClean="0"/>
              <a:t>5 лет.(2017-2022гг)</a:t>
            </a:r>
            <a:endParaRPr lang="ru-RU" sz="3600" dirty="0"/>
          </a:p>
          <a:p>
            <a:r>
              <a:rPr lang="ru-RU" sz="3600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3600" dirty="0" smtClean="0"/>
              <a:t>дети, воспитатели группы, родители.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03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Проблема: </a:t>
            </a:r>
          </a:p>
          <a:p>
            <a:r>
              <a:rPr lang="ru-RU" sz="2400" i="1" dirty="0" smtClean="0"/>
              <a:t>В настоящее время одной из наиболее важных и глобальных проблем является </a:t>
            </a:r>
            <a:r>
              <a:rPr lang="ru-RU" sz="2400" i="1" dirty="0" err="1" smtClean="0"/>
              <a:t>сщздание</a:t>
            </a:r>
            <a:r>
              <a:rPr lang="ru-RU" sz="2400" i="1" dirty="0" smtClean="0"/>
              <a:t> состояние </a:t>
            </a:r>
            <a:r>
              <a:rPr lang="ru-RU" sz="2400" i="1" dirty="0" err="1" smtClean="0"/>
              <a:t>здороье</a:t>
            </a:r>
            <a:r>
              <a:rPr lang="ru-RU" sz="2400" i="1" dirty="0" smtClean="0"/>
              <a:t> детей. Вырастить здорового ребенка- вот самое главное, что необходимо сделать нам , педагогам дошкольных учреждений.</a:t>
            </a:r>
          </a:p>
          <a:p>
            <a:r>
              <a:rPr lang="ru-RU" sz="2400" i="1" dirty="0" err="1" smtClean="0"/>
              <a:t>Полноценноефизическое</a:t>
            </a:r>
            <a:r>
              <a:rPr lang="ru-RU" sz="2400" i="1" dirty="0" smtClean="0"/>
              <a:t> развитие и здоровье ребенка- это основа формирования личности.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986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196751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Актуальность:</a:t>
            </a:r>
          </a:p>
          <a:p>
            <a:r>
              <a:rPr lang="ru-RU" sz="2400" i="1" dirty="0" smtClean="0"/>
              <a:t>Физическое здоровье детей неразрывно связано с их психологическим здоровьем, эмоциональным </a:t>
            </a:r>
            <a:r>
              <a:rPr lang="ru-RU" sz="2400" i="1" dirty="0" err="1" smtClean="0"/>
              <a:t>блогополучием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Исходя из принципа «Здоровый ребенок- успешный ребенок» считаю невозможным решение проблемы воспитания социально адаптированной личности без осуществления системы мероприятий по </a:t>
            </a:r>
            <a:r>
              <a:rPr lang="ru-RU" sz="2400" i="1" dirty="0" err="1" smtClean="0"/>
              <a:t>оздоравительной</a:t>
            </a:r>
            <a:r>
              <a:rPr lang="ru-RU" sz="2400" i="1" dirty="0" smtClean="0"/>
              <a:t> работе и физическому воспитанию дете</a:t>
            </a:r>
            <a:r>
              <a:rPr lang="ru-RU" dirty="0" smtClean="0"/>
              <a:t>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4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196752"/>
            <a:ext cx="74888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2800" i="1" dirty="0" smtClean="0"/>
              <a:t>Обеспечение высокого уровня реального здоровья воспитанника детского сада и воспитание </a:t>
            </a:r>
            <a:r>
              <a:rPr lang="ru-RU" sz="2800" i="1" dirty="0" err="1" smtClean="0"/>
              <a:t>валиологической</a:t>
            </a:r>
            <a:r>
              <a:rPr lang="ru-RU" sz="2800" i="1" dirty="0" smtClean="0"/>
              <a:t> культуры, как совокупность осознанного отношения ребенка к здоровью и жизни человека, знаний о здоровье и умений оберегать, поддержать и сохранять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73448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Анализировать состояние здоровье, физического развития детей.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Организовать здоровье сберегающее, образовательное пространство.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Внедрить разнообразные формы работы по сохранению укреплению здоровья для разных категории детей.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Установить контакт с социальными партнерами ДОУ по вопросам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здоровьесбережения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2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836712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Формы реализации проекта:</a:t>
            </a:r>
          </a:p>
          <a:p>
            <a:r>
              <a:rPr lang="ru-RU" sz="2400" i="1" dirty="0" smtClean="0"/>
              <a:t>Беседы, занятия, гимнастика, игры, не традиционные методы работы с детьми по профилактике заболеваний, работа с родителями.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4096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124744"/>
            <a:ext cx="67687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Ожидаемые результаты:</a:t>
            </a:r>
          </a:p>
          <a:p>
            <a:r>
              <a:rPr lang="ru-RU" sz="2800" i="1" dirty="0" smtClean="0"/>
              <a:t>Формирование у детей следующих представлений:</a:t>
            </a:r>
          </a:p>
          <a:p>
            <a:pPr marL="285750" indent="-285750">
              <a:buFontTx/>
              <a:buChar char="-"/>
            </a:pPr>
            <a:r>
              <a:rPr lang="ru-RU" sz="2800" i="1" dirty="0" smtClean="0"/>
              <a:t>Что такое здоровье и как его беречь;</a:t>
            </a:r>
          </a:p>
          <a:p>
            <a:pPr marL="285750" indent="-285750">
              <a:buFontTx/>
              <a:buChar char="-"/>
            </a:pPr>
            <a:r>
              <a:rPr lang="ru-RU" sz="2800" i="1" dirty="0" smtClean="0"/>
              <a:t>Что такое режим дня, гигиена;</a:t>
            </a:r>
          </a:p>
          <a:p>
            <a:pPr marL="285750" indent="-285750">
              <a:buFontTx/>
              <a:buChar char="-"/>
            </a:pPr>
            <a:r>
              <a:rPr lang="ru-RU" sz="2800" i="1" dirty="0" smtClean="0"/>
              <a:t>О том, что есть полезные и неполезные продукты, какие они.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6280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572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Хождение по массажным коврикам и дыхательная гимнастика</vt:lpstr>
      <vt:lpstr>Презентация PowerPoint</vt:lpstr>
      <vt:lpstr>КГН перед приемом пищи</vt:lpstr>
      <vt:lpstr>Профилактика вирусных заболеваний</vt:lpstr>
      <vt:lpstr>Сюжетно – ролевые игры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18</cp:revision>
  <dcterms:created xsi:type="dcterms:W3CDTF">2017-11-20T17:19:21Z</dcterms:created>
  <dcterms:modified xsi:type="dcterms:W3CDTF">2019-08-30T17:44:13Z</dcterms:modified>
</cp:coreProperties>
</file>