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теория естественного права.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6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3628"/>
            <a:ext cx="8411560" cy="62443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Платон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развил эту мысль в своём «Государстве», начертав естественное, сообразное с божественной справедливостью государственное устройство. Действительные формы, встречающиеся обыкновенно в жизни, он считает отклонениями от истинного идеала. Это противопоставление идеальной формы развращенным, встречающееся затем и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 Аристотеля, является своеобразным выражением того же контраста между идеалом и действительностью, которое лежит в основе различения естественного права и положительного. У Аристотеля встречаются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идеальные нормы, а те «естественные» определения, которые существуют у различных народов, как бы в силу необходимости и независимо от человеческого мнения.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844" y="961803"/>
            <a:ext cx="2533460" cy="2425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844" y="3735814"/>
            <a:ext cx="2258223" cy="28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8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617701"/>
            <a:ext cx="3699020" cy="5240299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Естественное право римских юристов представляет собой также ту часть действующего права, которая, будучи обусловлена самой природой, отличается необходимостью и </a:t>
            </a:r>
            <a:r>
              <a:rPr lang="ru-RU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всеобщностью. </a:t>
            </a:r>
            <a:endParaRPr lang="ru-RU" sz="25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17701"/>
            <a:ext cx="565555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07" y="1318788"/>
            <a:ext cx="3505200" cy="4622800"/>
          </a:xfrm>
          <a:prstGeom prst="rect">
            <a:avLst/>
          </a:prstGeom>
        </p:spPr>
      </p:pic>
      <p:sp>
        <p:nvSpPr>
          <p:cNvPr id="5" name="Прямоугольник 4"/>
          <p:cNvSpPr txBox="1"/>
          <p:nvPr/>
        </p:nvSpPr>
        <p:spPr>
          <a:xfrm>
            <a:off x="500707" y="158347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Средневековый взгляд воспроизводит эту точку зрения, подкрепляя лишь силу естественного закона авторитетом Св. Писания. </a:t>
            </a:r>
          </a:p>
          <a:p>
            <a:r>
              <a:rPr lang="ru-RU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 Фомы Аквинского также можно видеть отражение римских воззрений; в подробностях его учения сказывается, кроме того, влияние Аристотеля. </a:t>
            </a:r>
          </a:p>
        </p:txBody>
      </p:sp>
    </p:spTree>
    <p:extLst>
      <p:ext uri="{BB962C8B-B14F-4D97-AF65-F5344CB8AC3E}">
        <p14:creationId xmlns:p14="http://schemas.microsoft.com/office/powerpoint/2010/main" val="101435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11" y="1143110"/>
            <a:ext cx="10628070" cy="571489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Основу </a:t>
            </a:r>
            <a:r>
              <a:rPr lang="ru-RU" sz="2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естественного права Фома Аквинский видит в законе Божественном, который получает у него значение универсального закона </a:t>
            </a:r>
            <a:r>
              <a:rPr lang="ru-RU" sz="2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7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селенной. Фома </a:t>
            </a:r>
            <a:r>
              <a:rPr lang="ru-RU" sz="2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Аквинский создаёт при этом довольно сложное разделение, различая закон Божественный и вечный, естественный и человеческий. Особенность его воззрения, сравнительно с римским и Аристотелевским, состоит в том, что у него подчёркивается идеальное значение естественного права, как нормы, определяющей достоинство существующих установлений. Человеческий закон имеет силу лишь постольку, поскольку он согласен с естественным. </a:t>
            </a:r>
          </a:p>
        </p:txBody>
      </p:sp>
    </p:spTree>
    <p:extLst>
      <p:ext uri="{BB962C8B-B14F-4D97-AF65-F5344CB8AC3E}">
        <p14:creationId xmlns:p14="http://schemas.microsoft.com/office/powerpoint/2010/main" val="113772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281" y="220820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Новое время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2417" y="1904344"/>
            <a:ext cx="6569583" cy="42990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Средневековая теория уже успела обратить все эти идеи в подтвержденные аксиомы, когда Гуго Гроций связал их литературную судьбу со славой своего знаменитого трактата «О праве войны и мира» и обеспечил им широкое распространение в новой философии права. 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собенностью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Гроция является то, что он, в отличие от прежних теоретиков естественного П., начинает преимущественно употреблять выражение «лат. jus naturae» вместо «лат. lex naturae».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70" y="1513848"/>
            <a:ext cx="4330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66" y="1862008"/>
            <a:ext cx="10820400" cy="499599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Одновременно с этим естественное П. развивается и в Англии. Мильтон, Сидней и Локк являются наиболее талантливыми и видными его теоретиками на английской почве (Гоббс, как замечено выше, соединяет метод естественного П. с системой абсолютизма, но это соединение не могло быть прочным, вследствие внутреннего противоречия метода с содержанием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Известные практические тенденции не были чужды и немецким писателям: рационалистический метод и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индивидуалистические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стремления естественного права явились и в Германии освободительными и прогрессивными элементами в борьбе с остатками средневекового гнета над мыслью и совестью. 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4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Дальнейшее развитие этому объективному направлению дал Гегель. Объективное понимание П. вытекало из всего его философского миросозерцания. </a:t>
            </a:r>
          </a:p>
        </p:txBody>
      </p:sp>
    </p:spTree>
    <p:extLst>
      <p:ext uri="{BB962C8B-B14F-4D97-AF65-F5344CB8AC3E}">
        <p14:creationId xmlns:p14="http://schemas.microsoft.com/office/powerpoint/2010/main" val="10547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77" y="1035977"/>
            <a:ext cx="6636820" cy="49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38984"/>
            <a:ext cx="10820400" cy="54797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Теория естественного права</a:t>
            </a:r>
            <a:endParaRPr lang="ru-RU" sz="4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Теория естественного права — право у человека возникает от рождения и природы, который обладает неотъемлемыми естественными правами (право на жизнь, свободу, равенство), которые нельзя отменить, изменить. Законы соответствуют нравственным установкам людей и не могут существовать без них.</a:t>
            </a:r>
          </a:p>
        </p:txBody>
      </p:sp>
    </p:spTree>
    <p:extLst>
      <p:ext uri="{BB962C8B-B14F-4D97-AF65-F5344CB8AC3E}">
        <p14:creationId xmlns:p14="http://schemas.microsoft.com/office/powerpoint/2010/main" val="6136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Представители данной теории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9321" y="2057401"/>
            <a:ext cx="4119710" cy="4356257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Рационалистическая школа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Гуго Гроций, Руссо, Монтескье, Вольтер, Радищев, Десницкий, Пуфендорф, Христиан Томазий, Лейбниц, Вольф.</a:t>
            </a:r>
          </a:p>
          <a:p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Эмпирическая школа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: Томас Гоббс, Джон Локк, Дэвид Юм.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394" y="1356687"/>
            <a:ext cx="2009806" cy="2601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558" y="4154928"/>
            <a:ext cx="2020291" cy="2620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42" y="1356687"/>
            <a:ext cx="2073542" cy="2471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638" y="4154928"/>
            <a:ext cx="1751419" cy="21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Основные идеи теории </a:t>
            </a:r>
          </a:p>
          <a:p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7254" y="2194560"/>
            <a:ext cx="6178946" cy="427099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Основные идеи были написаны Г.Гроцием, впоследствии эти идеи повторяли или дополняли представители данной школы. Он утверждал, что наряду с изменчивым положительным (позитивным) правом, создаваемым волей Бога или людей (государством), существует неизменное естественное право, то есть то, «что согласно с природой общества разумных существ». Оно никем не может быть изменено. Человек рождается с естественными неотъемлемыми правами.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48046"/>
            <a:ext cx="3958473" cy="47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511" y="764373"/>
            <a:ext cx="8610600" cy="14301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Естественное право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6750121" cy="402412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Есте́ственное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пра́во (лат. jus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naturale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— понятие философии права и юриспруденции, означающее совокупность неотъемлемых принципов и прав, вытекающих из природы человека и независимых от субъективной точки зрения. Естественное право противопоставляется позитивному праву, во-первых, как совершенная идеальная норма — несовершенной существующей, и во-вторых, как норма, вытекающая из самой природы и потому неизменная — изменчивой и зависящей от человеческого установления.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21" y="2451454"/>
            <a:ext cx="3755775" cy="35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9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09" y="602419"/>
            <a:ext cx="6519988" cy="3894795"/>
          </a:xfrm>
        </p:spPr>
        <p:txBody>
          <a:bodyPr>
            <a:noAutofit/>
          </a:bodyPr>
          <a:lstStyle/>
          <a:p>
            <a:r>
              <a:rPr lang="ru-RU" dirty="0"/>
              <a:t>Таким образом, издавна концепция естественного права имела двоякий состав: она покоилась на практическом требовании более совершенного права и на теоретическом наблюдении естественной необходимости известных правоположений. Эти два элемента могли поддерживать друг друга, но не могли быть сведены один к другому: в первом случае естественное право ставится над позитивным, во втором оно является лишь известной частью позитивного права, т.е. доказанной и обоснованной, таким образом, что в идеале и на практике должно быть именно так, а не как-то иначе. В историческом развитии естественно-правовой доктрины можно постоянно наблюдать эту двойственность его концепции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782" y="602419"/>
            <a:ext cx="2651546" cy="2858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57" y="3823458"/>
            <a:ext cx="3259849" cy="26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 развития естественного права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Античная философия ещё в досократический период знала противоположение естественного права и положительного. Софисты, в противоположность древнегреческому воззрению на верховное значение законов, утверждали, что все законы, как и сама справедливость, обязаны своим происхождением человеческому установлению: следуя своим случайным взглядам, люди беспрестанно изменяют свои законы, которые 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носят. Из </a:t>
            </a:r>
            <a:r>
              <a:rPr lang="ru-RU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этого воззрения само собой вытекало известное, хотя и чисто отрицательное, представление о естественном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праве,а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вместе с тем и критическое отношение к положительному 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праву.</a:t>
            </a:r>
            <a:endParaRPr lang="ru-RU" sz="2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430" y="1190151"/>
            <a:ext cx="4754925" cy="5667849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Ещё яснее это представление выразилось у Сократа, который говорил, что существуют известные неписанные божественные законы, с которыми человеческие законы должны сообразоваться. </a:t>
            </a:r>
            <a:endParaRPr lang="ru-RU" sz="3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796" y="939800"/>
            <a:ext cx="3901004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559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{9A33229A-A656-464D-AA93-A23C60FC5E70}tf16392444</Template>
  <TotalTime>127</TotalTime>
  <Words>883</Words>
  <Application>Microsoft Office PowerPoint</Application>
  <PresentationFormat>Произвольный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Презентация на тему: теория естественного права. </vt:lpstr>
      <vt:lpstr>Презентация PowerPoint</vt:lpstr>
      <vt:lpstr>Презентация PowerPoint</vt:lpstr>
      <vt:lpstr>Представители данной теории</vt:lpstr>
      <vt:lpstr>Основные идеи теории  </vt:lpstr>
      <vt:lpstr>Естественное право </vt:lpstr>
      <vt:lpstr>Презентация PowerPoint</vt:lpstr>
      <vt:lpstr>История развития естественного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время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moldir0990@mail.ru</dc:creator>
  <cp:lastModifiedBy>Владелец</cp:lastModifiedBy>
  <cp:revision>65</cp:revision>
  <dcterms:created xsi:type="dcterms:W3CDTF">2016-10-12T16:59:46Z</dcterms:created>
  <dcterms:modified xsi:type="dcterms:W3CDTF">2017-01-12T12:00:08Z</dcterms:modified>
</cp:coreProperties>
</file>