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FF"/>
    <a:srgbClr val="C6DCF0"/>
    <a:srgbClr val="A3FFFF"/>
    <a:srgbClr val="FF99FF"/>
    <a:srgbClr val="FF33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5904" autoAdjust="0"/>
  </p:normalViewPr>
  <p:slideViewPr>
    <p:cSldViewPr snapToGrid="0">
      <p:cViewPr>
        <p:scale>
          <a:sx n="82" d="100"/>
          <a:sy n="82" d="100"/>
        </p:scale>
        <p:origin x="2136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76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71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58239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65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09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245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39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442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0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46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17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72D932-BB55-4792-BA4C-97246EAAAE18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20C6-623C-413C-A41B-6EC9129385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565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audio" Target="../media/audio2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4.wav"/><Relationship Id="rId7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gif"/><Relationship Id="rId5" Type="http://schemas.openxmlformats.org/officeDocument/2006/relationships/audio" Target="../media/audio2.wav"/><Relationship Id="rId4" Type="http://schemas.openxmlformats.org/officeDocument/2006/relationships/audio" Target="../media/audio5.wav"/><Relationship Id="rId9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3" name="Rectangle 2"/>
          <p:cNvSpPr txBox="1">
            <a:spLocks/>
          </p:cNvSpPr>
          <p:nvPr/>
        </p:nvSpPr>
        <p:spPr>
          <a:xfrm>
            <a:off x="742950" y="613405"/>
            <a:ext cx="8420100" cy="602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Актюбинская областная специальная (коррекционная) </a:t>
            </a:r>
            <a:b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5">
                    <a:lumMod val="50000"/>
                  </a:schemeClr>
                </a:solidFill>
              </a:rPr>
              <a:t>школа-интернат-колледж для детей с нарушением слуха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2696114"/>
            <a:ext cx="2707920" cy="3749816"/>
          </a:xfrm>
          <a:prstGeom prst="rect">
            <a:avLst/>
          </a:prstGeom>
        </p:spPr>
      </p:pic>
      <p:pic>
        <p:nvPicPr>
          <p:cNvPr id="4099" name="Picture 3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6" cstate="print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551" y="5486401"/>
            <a:ext cx="975122" cy="105251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3120227" y="1774417"/>
            <a:ext cx="4441157" cy="39544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486"/>
              </a:avLst>
            </a:prstTxWarp>
          </a:bodyPr>
          <a:lstStyle/>
          <a:p>
            <a:pPr algn="ctr"/>
            <a:r>
              <a:rPr lang="ru-RU" sz="3600" kern="10" spc="60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ТЕСТ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346159" y="2696114"/>
            <a:ext cx="6785810" cy="231879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486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kern="10" dirty="0">
                <a:ln w="6600">
                  <a:solidFill>
                    <a:srgbClr val="00B050"/>
                  </a:solidFill>
                  <a:prstDash val="solid"/>
                </a:ln>
                <a:blipFill>
                  <a:blip r:embed="rId8"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dist="38100" dir="2700000" algn="tl" rotWithShape="0">
                    <a:schemeClr val="accent2"/>
                  </a:outerShdw>
                </a:effectLst>
                <a:latin typeface="Tokio" panose="02000500020000020004" pitchFamily="2" charset="0"/>
                <a:cs typeface="Times New Roman" panose="02020603050405020304" pitchFamily="18" charset="0"/>
              </a:rPr>
              <a:t>по</a:t>
            </a:r>
          </a:p>
          <a:p>
            <a:pPr algn="ctr"/>
            <a:r>
              <a:rPr lang="ru-RU" sz="3600" b="1" kern="10" dirty="0" smtClean="0">
                <a:ln w="6600">
                  <a:solidFill>
                    <a:srgbClr val="00B050"/>
                  </a:solidFill>
                  <a:prstDash val="solid"/>
                </a:ln>
                <a:blipFill>
                  <a:blip r:embed="rId8"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dist="38100" dir="2700000" algn="tl" rotWithShape="0">
                    <a:schemeClr val="accent2"/>
                  </a:outerShdw>
                </a:effectLst>
                <a:latin typeface="Tokio" panose="02000500020000020004" pitchFamily="2" charset="0"/>
                <a:cs typeface="Times New Roman" panose="02020603050405020304" pitchFamily="18" charset="0"/>
              </a:rPr>
              <a:t>«Декоративной  косметике  </a:t>
            </a:r>
          </a:p>
          <a:p>
            <a:pPr algn="ctr"/>
            <a:r>
              <a:rPr lang="ru-RU" sz="3600" b="1" kern="10" dirty="0" smtClean="0">
                <a:ln w="6600">
                  <a:solidFill>
                    <a:srgbClr val="00B050"/>
                  </a:solidFill>
                  <a:prstDash val="solid"/>
                </a:ln>
                <a:blipFill>
                  <a:blip r:embed="rId8"/>
                  <a:stretch>
                    <a:fillRect/>
                  </a:stretch>
                </a:blipFill>
                <a:effectLst>
                  <a:glow rad="127000">
                    <a:schemeClr val="bg1"/>
                  </a:glow>
                  <a:outerShdw dist="38100" dir="2700000" algn="tl" rotWithShape="0">
                    <a:schemeClr val="accent2"/>
                  </a:outerShdw>
                </a:effectLst>
                <a:latin typeface="Tokio" panose="02000500020000020004" pitchFamily="2" charset="0"/>
                <a:cs typeface="Times New Roman" panose="02020603050405020304" pitchFamily="18" charset="0"/>
              </a:rPr>
              <a:t>и  гриму"</a:t>
            </a:r>
            <a:endParaRPr lang="ru-RU" sz="3600" b="1" kern="10" dirty="0">
              <a:ln w="6600">
                <a:solidFill>
                  <a:srgbClr val="00B050"/>
                </a:solidFill>
                <a:prstDash val="solid"/>
              </a:ln>
              <a:blipFill>
                <a:blip r:embed="rId8"/>
                <a:stretch>
                  <a:fillRect/>
                </a:stretch>
              </a:blipFill>
              <a:effectLst>
                <a:glow rad="127000">
                  <a:schemeClr val="bg1"/>
                </a:glow>
                <a:outerShdw dist="38100" dir="2700000" algn="tl" rotWithShape="0">
                  <a:schemeClr val="accent2"/>
                </a:outerShdw>
              </a:effectLst>
              <a:latin typeface="Tokio" panose="0200050002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296652" y="5573004"/>
            <a:ext cx="5040899" cy="43965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2000" i="1" dirty="0" smtClean="0">
                <a:solidFill>
                  <a:srgbClr val="CC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Подготовила: </a:t>
            </a:r>
            <a:r>
              <a:rPr lang="ru-RU" sz="2400" b="1" i="1" dirty="0" smtClean="0">
                <a:solidFill>
                  <a:srgbClr val="CC000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Руденко О.В.</a:t>
            </a:r>
            <a:endParaRPr lang="ru-RU" sz="2400" b="1" i="1" dirty="0">
              <a:solidFill>
                <a:srgbClr val="CC000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8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06" grpId="0"/>
      <p:bldP spid="410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9" y="2614612"/>
            <a:ext cx="2707920" cy="3749816"/>
          </a:xfrm>
          <a:prstGeom prst="rect">
            <a:avLst/>
          </a:prstGeom>
        </p:spPr>
      </p:pic>
      <p:sp>
        <p:nvSpPr>
          <p:cNvPr id="16386" name="Oval 2"/>
          <p:cNvSpPr>
            <a:spLocks noChangeArrowheads="1"/>
          </p:cNvSpPr>
          <p:nvPr/>
        </p:nvSpPr>
        <p:spPr bwMode="auto">
          <a:xfrm>
            <a:off x="2598457" y="2233612"/>
            <a:ext cx="908050" cy="76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>
            <a:off x="2681007" y="4824413"/>
            <a:ext cx="875375" cy="79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2598457" y="3529013"/>
            <a:ext cx="875375" cy="7794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870450" y="1905000"/>
            <a:ext cx="4127500" cy="1219200"/>
          </a:xfrm>
          <a:prstGeom prst="cloudCallout">
            <a:avLst>
              <a:gd name="adj1" fmla="val -77444"/>
              <a:gd name="adj2" fmla="val 10806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Мастер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художник, работающий по оформлению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4870450" y="3581400"/>
            <a:ext cx="41275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Мастер-парикмахер.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4877628" y="4953000"/>
            <a:ext cx="4037772" cy="1143000"/>
          </a:xfrm>
          <a:prstGeom prst="cloudCallout">
            <a:avLst>
              <a:gd name="adj1" fmla="val -78241"/>
              <a:gd name="adj2" fmla="val -20417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Раб-мастер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Греции.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92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2731168" y="697832"/>
            <a:ext cx="6027821" cy="1054768"/>
          </a:xfrm>
          <a:prstGeom prst="cloudCallout">
            <a:avLst>
              <a:gd name="adj1" fmla="val -63724"/>
              <a:gd name="adj2" fmla="val 188383"/>
            </a:avLst>
          </a:prstGeom>
          <a:gradFill rotWithShape="1">
            <a:gsLst>
              <a:gs pos="0">
                <a:srgbClr val="FF99FF"/>
              </a:gs>
              <a:gs pos="100000">
                <a:srgbClr val="A3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Кто такой визажист?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1527175" y="4724400"/>
            <a:ext cx="3632200" cy="1066800"/>
          </a:xfrm>
          <a:prstGeom prst="wedgeEllipseCallout">
            <a:avLst>
              <a:gd name="adj1" fmla="val -54118"/>
              <a:gd name="adj2" fmla="val -174869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1654695" y="4929187"/>
            <a:ext cx="3632200" cy="990600"/>
          </a:xfrm>
          <a:prstGeom prst="wedgeEllipseCallout">
            <a:avLst>
              <a:gd name="adj1" fmla="val -57860"/>
              <a:gd name="adj2" fmla="val -206243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1459691" y="4657724"/>
            <a:ext cx="3054350" cy="1143000"/>
          </a:xfrm>
          <a:prstGeom prst="wedgeEllipseCallout">
            <a:avLst>
              <a:gd name="adj1" fmla="val -52137"/>
              <a:gd name="adj2" fmla="val -158801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652079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3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3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63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86"/>
                  </p:tgtEl>
                </p:cond>
              </p:nextCondLst>
            </p:seq>
          </p:childTnLst>
        </p:cTn>
      </p:par>
    </p:tnLst>
    <p:bldLst>
      <p:bldP spid="16389" grpId="0" animBg="1"/>
      <p:bldP spid="16394" grpId="0" animBg="1"/>
      <p:bldP spid="16394" grpId="1" animBg="1"/>
      <p:bldP spid="16395" grpId="0" animBg="1"/>
      <p:bldP spid="16395" grpId="1" animBg="1"/>
      <p:bldP spid="16396" grpId="0" animBg="1"/>
      <p:bldP spid="1639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95" y="2697092"/>
            <a:ext cx="2707920" cy="3749816"/>
          </a:xfrm>
          <a:prstGeom prst="rect">
            <a:avLst/>
          </a:prstGeom>
        </p:spPr>
      </p:pic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2515907" y="4938711"/>
            <a:ext cx="908050" cy="76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2598457" y="2119312"/>
            <a:ext cx="875375" cy="79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2598457" y="3567112"/>
            <a:ext cx="875375" cy="7794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4728507" y="4876800"/>
            <a:ext cx="4269443" cy="1219200"/>
          </a:xfrm>
          <a:prstGeom prst="cloudCallout">
            <a:avLst>
              <a:gd name="adj1" fmla="val -76769"/>
              <a:gd name="adj2" fmla="val -5338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Веснушки.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4728507" y="3429000"/>
            <a:ext cx="4269443" cy="1143000"/>
          </a:xfrm>
          <a:prstGeom prst="cloudCallout">
            <a:avLst>
              <a:gd name="adj1" fmla="val -78259"/>
              <a:gd name="adj2" fmla="val 278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Черные точки.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656221" y="1981200"/>
            <a:ext cx="4176629" cy="1143000"/>
          </a:xfrm>
          <a:prstGeom prst="cloudCallout">
            <a:avLst>
              <a:gd name="adj1" fmla="val -77870"/>
              <a:gd name="adj2" fmla="val 1250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Угри.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6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AutoShape 9"/>
          <p:cNvSpPr>
            <a:spLocks noChangeArrowheads="1"/>
          </p:cNvSpPr>
          <p:nvPr/>
        </p:nvSpPr>
        <p:spPr bwMode="auto">
          <a:xfrm>
            <a:off x="2755232" y="673768"/>
            <a:ext cx="6077618" cy="1078832"/>
          </a:xfrm>
          <a:prstGeom prst="cloudCallout">
            <a:avLst>
              <a:gd name="adj1" fmla="val -64374"/>
              <a:gd name="adj2" fmla="val 182757"/>
            </a:avLst>
          </a:prstGeom>
          <a:gradFill rotWithShape="1">
            <a:gsLst>
              <a:gs pos="0">
                <a:srgbClr val="FF99FF"/>
              </a:gs>
              <a:gs pos="100000">
                <a:srgbClr val="A3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Мелкие пигментные пятна?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577828" y="4846708"/>
            <a:ext cx="3632200" cy="1066800"/>
          </a:xfrm>
          <a:prstGeom prst="wedgeEllipseCallout">
            <a:avLst>
              <a:gd name="adj1" fmla="val -55443"/>
              <a:gd name="adj2" fmla="val -173741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>
            <a:off x="1682066" y="4989924"/>
            <a:ext cx="3632200" cy="990600"/>
          </a:xfrm>
          <a:prstGeom prst="wedgeEllipseCallout">
            <a:avLst>
              <a:gd name="adj1" fmla="val -58854"/>
              <a:gd name="adj2" fmla="val -202599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7420" name="AutoShape 12"/>
          <p:cNvSpPr>
            <a:spLocks noChangeArrowheads="1"/>
          </p:cNvSpPr>
          <p:nvPr/>
        </p:nvSpPr>
        <p:spPr bwMode="auto">
          <a:xfrm>
            <a:off x="1508969" y="4725370"/>
            <a:ext cx="3054350" cy="1143000"/>
          </a:xfrm>
          <a:prstGeom prst="wedgeEllipseCallout">
            <a:avLst>
              <a:gd name="adj1" fmla="val -52924"/>
              <a:gd name="adj2" fmla="val -158801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807744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4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0"/>
                  </p:tgtEl>
                </p:cond>
              </p:nextCondLst>
            </p:seq>
          </p:childTnLst>
        </p:cTn>
      </p:par>
    </p:tnLst>
    <p:bldLst>
      <p:bldP spid="17413" grpId="0" animBg="1"/>
      <p:bldP spid="17418" grpId="0" animBg="1"/>
      <p:bldP spid="17418" grpId="1" animBg="1"/>
      <p:bldP spid="17419" grpId="0" animBg="1"/>
      <p:bldP spid="17419" grpId="1" animBg="1"/>
      <p:bldP spid="17420" grpId="0" animBg="1"/>
      <p:bldP spid="1742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76" y="2570049"/>
            <a:ext cx="2707920" cy="3749816"/>
          </a:xfrm>
          <a:prstGeom prst="rect">
            <a:avLst/>
          </a:prstGeom>
        </p:spPr>
      </p:pic>
      <p:sp>
        <p:nvSpPr>
          <p:cNvPr id="21506" name="Oval 2"/>
          <p:cNvSpPr>
            <a:spLocks noChangeArrowheads="1"/>
          </p:cNvSpPr>
          <p:nvPr/>
        </p:nvSpPr>
        <p:spPr bwMode="auto">
          <a:xfrm>
            <a:off x="2572578" y="3682957"/>
            <a:ext cx="908050" cy="76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21507" name="Oval 3"/>
          <p:cNvSpPr>
            <a:spLocks noChangeArrowheads="1"/>
          </p:cNvSpPr>
          <p:nvPr/>
        </p:nvSpPr>
        <p:spPr bwMode="auto">
          <a:xfrm>
            <a:off x="2572578" y="2158958"/>
            <a:ext cx="875375" cy="79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21508" name="Oval 4"/>
          <p:cNvSpPr>
            <a:spLocks noChangeArrowheads="1"/>
          </p:cNvSpPr>
          <p:nvPr/>
        </p:nvSpPr>
        <p:spPr bwMode="auto">
          <a:xfrm>
            <a:off x="2572578" y="4978358"/>
            <a:ext cx="875375" cy="7794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4728313" y="3429000"/>
            <a:ext cx="4187087" cy="1219200"/>
          </a:xfrm>
          <a:prstGeom prst="cloudCallout">
            <a:avLst>
              <a:gd name="adj1" fmla="val -76769"/>
              <a:gd name="adj2" fmla="val -5338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Наложить румяна.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4810863" y="4876800"/>
            <a:ext cx="4187087" cy="1143000"/>
          </a:xfrm>
          <a:prstGeom prst="cloudCallout">
            <a:avLst>
              <a:gd name="adj1" fmla="val -80074"/>
              <a:gd name="adj2" fmla="val 278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Нанести тушь.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>
            <a:off x="4463716" y="1981200"/>
            <a:ext cx="4369134" cy="1143000"/>
          </a:xfrm>
          <a:prstGeom prst="cloudCallout">
            <a:avLst>
              <a:gd name="adj1" fmla="val -69880"/>
              <a:gd name="adj2" fmla="val 1250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Оформить глаза.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512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3" name="AutoShape 9"/>
          <p:cNvSpPr>
            <a:spLocks noChangeArrowheads="1"/>
          </p:cNvSpPr>
          <p:nvPr/>
        </p:nvSpPr>
        <p:spPr bwMode="auto">
          <a:xfrm>
            <a:off x="2598820" y="571500"/>
            <a:ext cx="6316580" cy="1295400"/>
          </a:xfrm>
          <a:prstGeom prst="cloudCallout">
            <a:avLst>
              <a:gd name="adj1" fmla="val -59599"/>
              <a:gd name="adj2" fmla="val 148811"/>
            </a:avLst>
          </a:prstGeom>
          <a:gradFill rotWithShape="1">
            <a:gsLst>
              <a:gs pos="0">
                <a:srgbClr val="FF99FF"/>
              </a:gs>
              <a:gs pos="100000">
                <a:srgbClr val="BBE0E3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Для оживления лица после наложения общего тона необходимо?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1575562" y="4586654"/>
            <a:ext cx="3632200" cy="1066800"/>
          </a:xfrm>
          <a:prstGeom prst="wedgeEllipseCallout">
            <a:avLst>
              <a:gd name="adj1" fmla="val -55774"/>
              <a:gd name="adj2" fmla="val -166974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1760796" y="4856048"/>
            <a:ext cx="3632200" cy="990600"/>
          </a:xfrm>
          <a:prstGeom prst="wedgeEllipseCallout">
            <a:avLst>
              <a:gd name="adj1" fmla="val -60179"/>
              <a:gd name="adj2" fmla="val -201384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21516" name="AutoShape 12"/>
          <p:cNvSpPr>
            <a:spLocks noChangeArrowheads="1"/>
          </p:cNvSpPr>
          <p:nvPr/>
        </p:nvSpPr>
        <p:spPr bwMode="auto">
          <a:xfrm>
            <a:off x="1650610" y="4642338"/>
            <a:ext cx="3054350" cy="1143000"/>
          </a:xfrm>
          <a:prstGeom prst="wedgeEllipseCallout">
            <a:avLst>
              <a:gd name="adj1" fmla="val -57597"/>
              <a:gd name="adj2" fmla="val -161257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2753470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15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5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215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06"/>
                  </p:tgtEl>
                </p:cond>
              </p:nextCondLst>
            </p:seq>
          </p:childTnLst>
        </p:cTn>
      </p:par>
    </p:tnLst>
    <p:bldLst>
      <p:bldP spid="21509" grpId="0" animBg="1"/>
      <p:bldP spid="21514" grpId="0" animBg="1"/>
      <p:bldP spid="21514" grpId="1" animBg="1"/>
      <p:bldP spid="21515" grpId="0" animBg="1"/>
      <p:bldP spid="21515" grpId="1" animBg="1"/>
      <p:bldP spid="21516" grpId="0" animBg="1"/>
      <p:bldP spid="215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9" y="2634916"/>
            <a:ext cx="2707920" cy="3749816"/>
          </a:xfrm>
          <a:prstGeom prst="rect">
            <a:avLst/>
          </a:prstGeom>
        </p:spPr>
      </p:pic>
      <p:pic>
        <p:nvPicPr>
          <p:cNvPr id="19460" name="Picture 4" descr="САЛЮТ - 64[1]"/>
          <p:cNvPicPr>
            <a:picLocks noChangeAspect="1" noChangeArrowheads="1" noCrop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682627"/>
            <a:ext cx="19812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САЛЮТ - 64[1]"/>
          <p:cNvPicPr>
            <a:picLocks noChangeAspect="1" noChangeArrowheads="1" noCrop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28800"/>
            <a:ext cx="19812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САЛЮТ - 64[1]"/>
          <p:cNvPicPr>
            <a:picLocks noChangeAspect="1" noChangeArrowheads="1" noCrop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81000"/>
            <a:ext cx="19812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САЛЮТ - 64[1]"/>
          <p:cNvPicPr>
            <a:picLocks noChangeAspect="1" noChangeArrowheads="1" noCrop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400" y="3332401"/>
            <a:ext cx="19812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САЛЮТ - 64[1]"/>
          <p:cNvPicPr>
            <a:picLocks noChangeAspect="1" noChangeArrowheads="1" noCrop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3429000"/>
            <a:ext cx="19812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5" name="Picture 9" descr="САЛЮТ - 64[1]"/>
          <p:cNvPicPr>
            <a:picLocks noChangeAspect="1" noChangeArrowheads="1" noCrop="1"/>
          </p:cNvPicPr>
          <p:nvPr/>
        </p:nvPicPr>
        <p:blipFill>
          <a:blip r:embed="rId4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648200"/>
            <a:ext cx="1981200" cy="160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e6cff8ff1a5305e762deb2c331fb9acd"/>
          <p:cNvPicPr>
            <a:picLocks noChangeAspect="1" noChangeArrowheads="1" noCrop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387" y="627064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7" name="Picture 11" descr="e6cff8ff1a5305e762deb2c331fb9acd"/>
          <p:cNvPicPr>
            <a:picLocks noChangeAspect="1" noChangeArrowheads="1" noCrop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133601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e6cff8ff1a5305e762deb2c331fb9acd"/>
          <p:cNvPicPr>
            <a:picLocks noChangeAspect="1" noChangeArrowheads="1" noCrop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2133601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9" name="Picture 13" descr="e6cff8ff1a5305e762deb2c331fb9acd"/>
          <p:cNvPicPr>
            <a:picLocks noChangeAspect="1" noChangeArrowheads="1" noCrop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450" y="3276601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e6cff8ff1a5305e762deb2c331fb9acd"/>
          <p:cNvPicPr>
            <a:picLocks noChangeAspect="1" noChangeArrowheads="1" noCrop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75" y="4826578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15" descr="e6cff8ff1a5305e762deb2c331fb9acd"/>
          <p:cNvPicPr>
            <a:picLocks noChangeAspect="1" noChangeArrowheads="1" noCrop="1"/>
          </p:cNvPicPr>
          <p:nvPr/>
        </p:nvPicPr>
        <p:blipFill>
          <a:blip r:embed="rId5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4876801"/>
            <a:ext cx="1981200" cy="140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72" name="WordArt 16"/>
          <p:cNvSpPr>
            <a:spLocks noChangeArrowheads="1" noChangeShapeType="1" noTextEdit="1"/>
          </p:cNvSpPr>
          <p:nvPr/>
        </p:nvSpPr>
        <p:spPr bwMode="auto">
          <a:xfrm>
            <a:off x="3136900" y="1828800"/>
            <a:ext cx="5035550" cy="2514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35162"/>
              </a:avLst>
            </a:prstTxWarp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800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effectLst>
                  <a:glow rad="63500">
                    <a:srgbClr val="FF33CC"/>
                  </a:glow>
                  <a:innerShdw blurRad="114300">
                    <a:prstClr val="black"/>
                  </a:innerShdw>
                </a:effectLst>
                <a:latin typeface="Monotype Corsiva"/>
              </a:rPr>
              <a:t>КОНЕЦ</a:t>
            </a:r>
          </a:p>
        </p:txBody>
      </p:sp>
    </p:spTree>
    <p:extLst>
      <p:ext uri="{BB962C8B-B14F-4D97-AF65-F5344CB8AC3E}">
        <p14:creationId xmlns:p14="http://schemas.microsoft.com/office/powerpoint/2010/main" val="375370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369" y="2634916"/>
            <a:ext cx="2707920" cy="3749816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9050" y="685800"/>
            <a:ext cx="6851650" cy="1295400"/>
          </a:xfrm>
        </p:spPr>
        <p:txBody>
          <a:bodyPr/>
          <a:lstStyle/>
          <a:p>
            <a:r>
              <a:rPr lang="ru-RU" sz="2800" b="1" u="sng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Аннотация по использованию теста.</a:t>
            </a:r>
            <a:r>
              <a:rPr lang="ru-RU" dirty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6544" y="2347913"/>
            <a:ext cx="6753623" cy="281940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ru-RU" sz="2000" b="1" i="1" dirty="0">
                <a:latin typeface="Times New Roman" pitchFamily="18" charset="0"/>
              </a:rPr>
              <a:t>Тест состоит из 10 вопросов и трёх вариантов ответа.</a:t>
            </a:r>
          </a:p>
          <a:p>
            <a:pPr algn="just">
              <a:lnSpc>
                <a:spcPct val="120000"/>
              </a:lnSpc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ru-RU" sz="2000" b="1" i="1" dirty="0">
                <a:latin typeface="Times New Roman" pitchFamily="18" charset="0"/>
              </a:rPr>
              <a:t>При правильном ответе, облачко с ответом увеличивается в размере.</a:t>
            </a:r>
          </a:p>
          <a:p>
            <a:pPr algn="just">
              <a:lnSpc>
                <a:spcPct val="120000"/>
              </a:lnSpc>
              <a:buClr>
                <a:srgbClr val="000066"/>
              </a:buClr>
              <a:buFont typeface="Wingdings" panose="05000000000000000000" pitchFamily="2" charset="2"/>
              <a:buChar char="v"/>
            </a:pPr>
            <a:r>
              <a:rPr lang="ru-RU" sz="2000" b="1" i="1" dirty="0">
                <a:latin typeface="Times New Roman" pitchFamily="18" charset="0"/>
              </a:rPr>
              <a:t>При неправильном ответе, облачко с ответом окрашивается в красный цвет и ещё раз хорошо подумав, вы можете дать еще один ответ. </a:t>
            </a:r>
          </a:p>
        </p:txBody>
      </p:sp>
      <p:pic>
        <p:nvPicPr>
          <p:cNvPr id="18436" name="Picture 4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5" cstate="print"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606" y="5534028"/>
            <a:ext cx="975122" cy="115511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064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 tmFilter="0,0; .5, 1; 1, 1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325"/>
                            </p:stCondLst>
                            <p:childTnLst>
                              <p:par>
                                <p:cTn id="2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 tmFilter="0,0; .5, 1; 1, 1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975"/>
                            </p:stCondLst>
                            <p:childTnLst>
                              <p:par>
                                <p:cTn id="3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 tmFilter="0,0; .5, 1; 1, 1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6875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33" y="2655661"/>
            <a:ext cx="2707920" cy="3749816"/>
          </a:xfrm>
          <a:prstGeom prst="rect">
            <a:avLst/>
          </a:prstGeom>
        </p:spPr>
      </p:pic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2558972" y="4805619"/>
            <a:ext cx="875375" cy="79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558972" y="3689442"/>
            <a:ext cx="875375" cy="7794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5127" name="AutoShape 7"/>
          <p:cNvSpPr>
            <a:spLocks noChangeArrowheads="1"/>
          </p:cNvSpPr>
          <p:nvPr/>
        </p:nvSpPr>
        <p:spPr bwMode="auto">
          <a:xfrm>
            <a:off x="4488782" y="2406316"/>
            <a:ext cx="4642518" cy="1022612"/>
          </a:xfrm>
          <a:prstGeom prst="cloudCallout">
            <a:avLst>
              <a:gd name="adj1" fmla="val -70965"/>
              <a:gd name="adj2" fmla="val -677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Очищение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декоративной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косметикой.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8" name="AutoShape 8"/>
          <p:cNvSpPr>
            <a:spLocks noChangeArrowheads="1"/>
          </p:cNvSpPr>
          <p:nvPr/>
        </p:nvSpPr>
        <p:spPr bwMode="auto">
          <a:xfrm>
            <a:off x="4488782" y="3571870"/>
            <a:ext cx="4642518" cy="958699"/>
          </a:xfrm>
          <a:prstGeom prst="cloudCallout">
            <a:avLst>
              <a:gd name="adj1" fmla="val -69235"/>
              <a:gd name="adj2" fmla="val 410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макияжа.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4522906" y="4681532"/>
            <a:ext cx="4541594" cy="958699"/>
          </a:xfrm>
          <a:prstGeom prst="cloudCallout">
            <a:avLst>
              <a:gd name="adj1" fmla="val -70558"/>
              <a:gd name="adj2" fmla="val -3575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Цветовая гамма.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30" name="Picture 10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939" y="5596194"/>
            <a:ext cx="975121" cy="103542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2992947" y="790574"/>
            <a:ext cx="5666205" cy="1114425"/>
          </a:xfrm>
          <a:prstGeom prst="cloudCallout">
            <a:avLst>
              <a:gd name="adj1" fmla="val -71929"/>
              <a:gd name="adj2" fmla="val 177532"/>
            </a:avLst>
          </a:prstGeom>
          <a:gradFill rotWithShape="1">
            <a:gsLst>
              <a:gs pos="0">
                <a:srgbClr val="FF99FF"/>
              </a:gs>
              <a:gs pos="100000">
                <a:srgbClr val="A3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glow>
              <a:schemeClr val="bg1"/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демакияж?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2502028" y="4952856"/>
            <a:ext cx="3632200" cy="1066800"/>
          </a:xfrm>
          <a:prstGeom prst="wedgeEllipseCallout">
            <a:avLst>
              <a:gd name="adj1" fmla="val -75650"/>
              <a:gd name="adj2" fmla="val -187275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>
            <a:off x="2641112" y="5154623"/>
            <a:ext cx="3632200" cy="990600"/>
          </a:xfrm>
          <a:prstGeom prst="wedgeEllipseCallout">
            <a:avLst>
              <a:gd name="adj1" fmla="val -79391"/>
              <a:gd name="adj2" fmla="val -215960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5137" name="AutoShape 17"/>
          <p:cNvSpPr>
            <a:spLocks noChangeArrowheads="1"/>
          </p:cNvSpPr>
          <p:nvPr/>
        </p:nvSpPr>
        <p:spPr bwMode="auto">
          <a:xfrm>
            <a:off x="2461097" y="4926285"/>
            <a:ext cx="3054350" cy="1143000"/>
          </a:xfrm>
          <a:prstGeom prst="wedgeEllipseCallout">
            <a:avLst>
              <a:gd name="adj1" fmla="val -78529"/>
              <a:gd name="adj2" fmla="val -172485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0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2526297" y="2590728"/>
            <a:ext cx="908050" cy="76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3554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51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</p:childTnLst>
        </p:cTn>
      </p:par>
    </p:tnLst>
    <p:bldLst>
      <p:bldP spid="5127" grpId="0" animBg="1"/>
      <p:bldP spid="5135" grpId="0" animBg="1"/>
      <p:bldP spid="5135" grpId="1" animBg="1"/>
      <p:bldP spid="5136" grpId="0" animBg="1"/>
      <p:bldP spid="5136" grpId="1" animBg="1"/>
      <p:bldP spid="5137" grpId="0" animBg="1"/>
      <p:bldP spid="513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6" y="2609259"/>
            <a:ext cx="2707920" cy="3749816"/>
          </a:xfrm>
          <a:prstGeom prst="rect">
            <a:avLst/>
          </a:prstGeom>
        </p:spPr>
      </p:pic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2551216" y="3667327"/>
            <a:ext cx="908050" cy="76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0243" name="Oval 3"/>
          <p:cNvSpPr>
            <a:spLocks noChangeArrowheads="1"/>
          </p:cNvSpPr>
          <p:nvPr/>
        </p:nvSpPr>
        <p:spPr bwMode="auto">
          <a:xfrm>
            <a:off x="2633766" y="4962728"/>
            <a:ext cx="875375" cy="79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0244" name="Oval 4"/>
          <p:cNvSpPr>
            <a:spLocks noChangeArrowheads="1"/>
          </p:cNvSpPr>
          <p:nvPr/>
        </p:nvSpPr>
        <p:spPr bwMode="auto">
          <a:xfrm>
            <a:off x="2551216" y="2219528"/>
            <a:ext cx="875375" cy="7794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4779302" y="3390900"/>
            <a:ext cx="4301198" cy="1219200"/>
          </a:xfrm>
          <a:prstGeom prst="cloudCallout">
            <a:avLst>
              <a:gd name="adj1" fmla="val -78486"/>
              <a:gd name="adj2" fmla="val 4690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Естественный.</a:t>
            </a:r>
            <a:endParaRPr lang="ru-RU" b="1" i="1" dirty="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4696752" y="1943100"/>
            <a:ext cx="4301198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высокой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моды.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779302" y="4914900"/>
            <a:ext cx="4207694" cy="1143000"/>
          </a:xfrm>
          <a:prstGeom prst="cloudCallout">
            <a:avLst>
              <a:gd name="adj1" fmla="val -79306"/>
              <a:gd name="adj2" fmla="val 139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Экстравагантный.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8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AutoShape 9"/>
          <p:cNvSpPr>
            <a:spLocks noChangeArrowheads="1"/>
          </p:cNvSpPr>
          <p:nvPr/>
        </p:nvSpPr>
        <p:spPr bwMode="auto">
          <a:xfrm>
            <a:off x="2863515" y="565484"/>
            <a:ext cx="6134435" cy="1187116"/>
          </a:xfrm>
          <a:prstGeom prst="cloudCallout">
            <a:avLst>
              <a:gd name="adj1" fmla="val -69163"/>
              <a:gd name="adj2" fmla="val 172383"/>
            </a:avLst>
          </a:prstGeom>
          <a:gradFill rotWithShape="1">
            <a:gsLst>
              <a:gs pos="0">
                <a:srgbClr val="FF99FF"/>
              </a:gs>
              <a:gs pos="100000">
                <a:srgbClr val="A3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Какой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возрастной макияж?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>
            <a:off x="1562973" y="4703538"/>
            <a:ext cx="3632200" cy="1066800"/>
          </a:xfrm>
          <a:prstGeom prst="wedgeEllipseCallout">
            <a:avLst>
              <a:gd name="adj1" fmla="val -55774"/>
              <a:gd name="adj2" fmla="val -172613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>
            <a:off x="1738622" y="4919894"/>
            <a:ext cx="3632200" cy="990600"/>
          </a:xfrm>
          <a:prstGeom prst="wedgeEllipseCallout">
            <a:avLst>
              <a:gd name="adj1" fmla="val -59848"/>
              <a:gd name="adj2" fmla="val -201385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0252" name="AutoShape 12"/>
          <p:cNvSpPr>
            <a:spLocks noChangeArrowheads="1"/>
          </p:cNvSpPr>
          <p:nvPr/>
        </p:nvSpPr>
        <p:spPr bwMode="auto">
          <a:xfrm>
            <a:off x="1478066" y="4556132"/>
            <a:ext cx="3054350" cy="1143000"/>
          </a:xfrm>
          <a:prstGeom prst="wedgeEllipseCallout">
            <a:avLst>
              <a:gd name="adj1" fmla="val -52924"/>
              <a:gd name="adj2" fmla="val -151432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 dirty="0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 dirty="0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86365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52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0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02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2"/>
                  </p:tgtEl>
                </p:cond>
              </p:nextCondLst>
            </p:seq>
          </p:childTnLst>
        </p:cTn>
      </p:par>
    </p:tnLst>
    <p:bldLst>
      <p:bldP spid="10245" grpId="0" animBg="1"/>
      <p:bldP spid="10250" grpId="0" animBg="1"/>
      <p:bldP spid="10250" grpId="1" animBg="1"/>
      <p:bldP spid="10251" grpId="0" animBg="1"/>
      <p:bldP spid="10251" grpId="1" animBg="1"/>
      <p:bldP spid="10252" grpId="0" animBg="1"/>
      <p:bldP spid="1025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1" y="2697092"/>
            <a:ext cx="2707920" cy="3749816"/>
          </a:xfrm>
          <a:prstGeom prst="rect">
            <a:avLst/>
          </a:prstGeom>
        </p:spPr>
      </p:pic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2526375" y="4953000"/>
            <a:ext cx="908050" cy="76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2526375" y="2133601"/>
            <a:ext cx="875375" cy="79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1268" name="Oval 4"/>
          <p:cNvSpPr>
            <a:spLocks noChangeArrowheads="1"/>
          </p:cNvSpPr>
          <p:nvPr/>
        </p:nvSpPr>
        <p:spPr bwMode="auto">
          <a:xfrm>
            <a:off x="2526375" y="3581401"/>
            <a:ext cx="875375" cy="7794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1269" name="AutoShape 5"/>
          <p:cNvSpPr>
            <a:spLocks noChangeArrowheads="1"/>
          </p:cNvSpPr>
          <p:nvPr/>
        </p:nvSpPr>
        <p:spPr bwMode="auto">
          <a:xfrm>
            <a:off x="4798104" y="4876800"/>
            <a:ext cx="4160174" cy="1219200"/>
          </a:xfrm>
          <a:prstGeom prst="cloudCallout">
            <a:avLst>
              <a:gd name="adj1" fmla="val -81343"/>
              <a:gd name="adj2" fmla="val -1431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Декоративная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живопись по телу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715554" y="3429000"/>
            <a:ext cx="4242724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акварельной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4633003" y="1981200"/>
            <a:ext cx="4325275" cy="1143000"/>
          </a:xfrm>
          <a:prstGeom prst="cloudCallout">
            <a:avLst>
              <a:gd name="adj1" fmla="val -75694"/>
              <a:gd name="adj2" fmla="val -7917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Специальный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блеск для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72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AutoShape 9"/>
          <p:cNvSpPr>
            <a:spLocks noChangeArrowheads="1"/>
          </p:cNvSpPr>
          <p:nvPr/>
        </p:nvSpPr>
        <p:spPr bwMode="auto">
          <a:xfrm>
            <a:off x="2863515" y="613610"/>
            <a:ext cx="5969335" cy="1138989"/>
          </a:xfrm>
          <a:prstGeom prst="cloudCallout">
            <a:avLst>
              <a:gd name="adj1" fmla="val -65391"/>
              <a:gd name="adj2" fmla="val 183368"/>
            </a:avLst>
          </a:prstGeom>
          <a:gradFill rotWithShape="1">
            <a:gsLst>
              <a:gs pos="0">
                <a:srgbClr val="FF99FF"/>
              </a:gs>
              <a:gs pos="100000">
                <a:srgbClr val="A3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такое боди-арт?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1771900" y="4782344"/>
            <a:ext cx="3632200" cy="1066800"/>
          </a:xfrm>
          <a:prstGeom prst="wedgeEllipseCallout">
            <a:avLst>
              <a:gd name="adj1" fmla="val -58424"/>
              <a:gd name="adj2" fmla="val -169229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941529" y="5009428"/>
            <a:ext cx="3632200" cy="990600"/>
          </a:xfrm>
          <a:prstGeom prst="wedgeEllipseCallout">
            <a:avLst>
              <a:gd name="adj1" fmla="val -62829"/>
              <a:gd name="adj2" fmla="val -200170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669802" y="4657725"/>
            <a:ext cx="3054350" cy="1143000"/>
          </a:xfrm>
          <a:prstGeom prst="wedgeEllipseCallout">
            <a:avLst>
              <a:gd name="adj1" fmla="val -56864"/>
              <a:gd name="adj2" fmla="val -150380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99709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  <p:bldLst>
      <p:bldP spid="11269" grpId="0" animBg="1"/>
      <p:bldP spid="11274" grpId="0" animBg="1"/>
      <p:bldP spid="11274" grpId="1" animBg="1"/>
      <p:bldP spid="11275" grpId="0" animBg="1"/>
      <p:bldP spid="11275" grpId="1" animBg="1"/>
      <p:bldP spid="11276" grpId="0" animBg="1"/>
      <p:bldP spid="1127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30" y="2659916"/>
            <a:ext cx="2707920" cy="3749816"/>
          </a:xfrm>
          <a:prstGeom prst="rect">
            <a:avLst/>
          </a:prstGeom>
        </p:spPr>
      </p:pic>
      <p:sp>
        <p:nvSpPr>
          <p:cNvPr id="12290" name="Oval 2"/>
          <p:cNvSpPr>
            <a:spLocks noChangeArrowheads="1"/>
          </p:cNvSpPr>
          <p:nvPr/>
        </p:nvSpPr>
        <p:spPr bwMode="auto">
          <a:xfrm>
            <a:off x="2651730" y="3641784"/>
            <a:ext cx="908050" cy="76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2291" name="Oval 3"/>
          <p:cNvSpPr>
            <a:spLocks noChangeArrowheads="1"/>
          </p:cNvSpPr>
          <p:nvPr/>
        </p:nvSpPr>
        <p:spPr bwMode="auto">
          <a:xfrm>
            <a:off x="2734280" y="4860985"/>
            <a:ext cx="875375" cy="79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2292" name="Oval 4"/>
          <p:cNvSpPr>
            <a:spLocks noChangeArrowheads="1"/>
          </p:cNvSpPr>
          <p:nvPr/>
        </p:nvSpPr>
        <p:spPr bwMode="auto">
          <a:xfrm>
            <a:off x="2651730" y="2270185"/>
            <a:ext cx="875375" cy="7794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4870450" y="3352800"/>
            <a:ext cx="4127500" cy="1143000"/>
          </a:xfrm>
          <a:prstGeom prst="cloudCallout">
            <a:avLst>
              <a:gd name="adj1" fmla="val -77444"/>
              <a:gd name="adj2" fmla="val 14861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Овальная.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4870450" y="2057400"/>
            <a:ext cx="41275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Круглая.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4877628" y="4800600"/>
            <a:ext cx="4037772" cy="1143000"/>
          </a:xfrm>
          <a:prstGeom prst="cloudCallout">
            <a:avLst>
              <a:gd name="adj1" fmla="val -78241"/>
              <a:gd name="adj2" fmla="val -7083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Прямоугольная.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6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7" name="AutoShape 9"/>
          <p:cNvSpPr>
            <a:spLocks noChangeArrowheads="1"/>
          </p:cNvSpPr>
          <p:nvPr/>
        </p:nvSpPr>
        <p:spPr bwMode="auto">
          <a:xfrm>
            <a:off x="2671011" y="649704"/>
            <a:ext cx="6244390" cy="1102895"/>
          </a:xfrm>
          <a:prstGeom prst="cloudCallout">
            <a:avLst>
              <a:gd name="adj1" fmla="val -63595"/>
              <a:gd name="adj2" fmla="val 178747"/>
            </a:avLst>
          </a:prstGeom>
          <a:gradFill rotWithShape="1">
            <a:gsLst>
              <a:gs pos="0">
                <a:srgbClr val="FF99FF"/>
              </a:gs>
              <a:gs pos="100000">
                <a:srgbClr val="A3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Какая форма лица считается идеальной?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>
            <a:off x="1613265" y="4708584"/>
            <a:ext cx="3632200" cy="1066800"/>
          </a:xfrm>
          <a:prstGeom prst="wedgeEllipseCallout">
            <a:avLst>
              <a:gd name="adj1" fmla="val -55112"/>
              <a:gd name="adj2" fmla="val -165846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1807847" y="4941650"/>
            <a:ext cx="3632200" cy="990600"/>
          </a:xfrm>
          <a:prstGeom prst="wedgeEllipseCallout">
            <a:avLst>
              <a:gd name="adj1" fmla="val -60179"/>
              <a:gd name="adj2" fmla="val -197741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2300" name="AutoShape 12"/>
          <p:cNvSpPr>
            <a:spLocks noChangeArrowheads="1"/>
          </p:cNvSpPr>
          <p:nvPr/>
        </p:nvSpPr>
        <p:spPr bwMode="auto">
          <a:xfrm>
            <a:off x="1536120" y="4640268"/>
            <a:ext cx="3054350" cy="1143000"/>
          </a:xfrm>
          <a:prstGeom prst="wedgeEllipseCallout">
            <a:avLst>
              <a:gd name="adj1" fmla="val -53318"/>
              <a:gd name="adj2" fmla="val -152485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491792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2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0"/>
                  </p:tgtEl>
                </p:cond>
              </p:nextCondLst>
            </p:seq>
          </p:childTnLst>
        </p:cTn>
      </p:par>
    </p:tnLst>
    <p:bldLst>
      <p:bldP spid="12293" grpId="0" animBg="1"/>
      <p:bldP spid="12298" grpId="0" animBg="1"/>
      <p:bldP spid="12298" grpId="1" animBg="1"/>
      <p:bldP spid="12299" grpId="0" animBg="1"/>
      <p:bldP spid="12299" grpId="1" animBg="1"/>
      <p:bldP spid="12300" grpId="0" animBg="1"/>
      <p:bldP spid="1230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98" y="2725130"/>
            <a:ext cx="2707920" cy="3749816"/>
          </a:xfrm>
          <a:prstGeom prst="rect">
            <a:avLst/>
          </a:prstGeom>
        </p:spPr>
      </p:pic>
      <p:sp>
        <p:nvSpPr>
          <p:cNvPr id="13314" name="Oval 2"/>
          <p:cNvSpPr>
            <a:spLocks noChangeArrowheads="1"/>
          </p:cNvSpPr>
          <p:nvPr/>
        </p:nvSpPr>
        <p:spPr bwMode="auto">
          <a:xfrm>
            <a:off x="2651730" y="2204122"/>
            <a:ext cx="908050" cy="76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endParaRPr lang="ru-RU" sz="4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2734280" y="4794923"/>
            <a:ext cx="875375" cy="79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3316" name="Oval 4"/>
          <p:cNvSpPr>
            <a:spLocks noChangeArrowheads="1"/>
          </p:cNvSpPr>
          <p:nvPr/>
        </p:nvSpPr>
        <p:spPr bwMode="auto">
          <a:xfrm>
            <a:off x="2651730" y="3499523"/>
            <a:ext cx="875375" cy="7794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870450" y="1905000"/>
            <a:ext cx="4127500" cy="1219200"/>
          </a:xfrm>
          <a:prstGeom prst="cloudCallout">
            <a:avLst>
              <a:gd name="adj1" fmla="val -77444"/>
              <a:gd name="adj2" fmla="val 10806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Естественным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легким.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4870450" y="3581400"/>
            <a:ext cx="41275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экстравагантном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4877628" y="4953000"/>
            <a:ext cx="4037772" cy="1143000"/>
          </a:xfrm>
          <a:prstGeom prst="cloudCallout">
            <a:avLst>
              <a:gd name="adj1" fmla="val -78241"/>
              <a:gd name="adj2" fmla="val -20417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фантазийном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направлении.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20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2622884" y="589546"/>
            <a:ext cx="6472990" cy="1163053"/>
          </a:xfrm>
          <a:prstGeom prst="cloudCallout">
            <a:avLst>
              <a:gd name="adj1" fmla="val -62181"/>
              <a:gd name="adj2" fmla="val 177377"/>
            </a:avLst>
          </a:prstGeom>
          <a:gradFill rotWithShape="1">
            <a:gsLst>
              <a:gs pos="0">
                <a:srgbClr val="FF99FF"/>
              </a:gs>
              <a:gs pos="100000">
                <a:srgbClr val="A3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Каким должен быть макияж невесты?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>
            <a:off x="1614462" y="4753558"/>
            <a:ext cx="3632200" cy="1066800"/>
          </a:xfrm>
          <a:prstGeom prst="wedgeEllipseCallout">
            <a:avLst>
              <a:gd name="adj1" fmla="val -56105"/>
              <a:gd name="adj2" fmla="val -165846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1743680" y="4967579"/>
            <a:ext cx="3632200" cy="990600"/>
          </a:xfrm>
          <a:prstGeom prst="wedgeEllipseCallout">
            <a:avLst>
              <a:gd name="adj1" fmla="val -60510"/>
              <a:gd name="adj2" fmla="val -196526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3324" name="AutoShape 12"/>
          <p:cNvSpPr>
            <a:spLocks noChangeArrowheads="1"/>
          </p:cNvSpPr>
          <p:nvPr/>
        </p:nvSpPr>
        <p:spPr bwMode="auto">
          <a:xfrm>
            <a:off x="1541288" y="4715458"/>
            <a:ext cx="3054350" cy="1143000"/>
          </a:xfrm>
          <a:prstGeom prst="wedgeEllipseCallout">
            <a:avLst>
              <a:gd name="adj1" fmla="val -54500"/>
              <a:gd name="adj2" fmla="val -153538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12214789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3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33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4"/>
                  </p:tgtEl>
                </p:cond>
              </p:nextCondLst>
            </p:seq>
          </p:childTnLst>
        </p:cTn>
      </p:par>
    </p:tnLst>
    <p:bldLst>
      <p:bldP spid="13317" grpId="0" animBg="1"/>
      <p:bldP spid="13322" grpId="0" animBg="1"/>
      <p:bldP spid="13322" grpId="1" animBg="1"/>
      <p:bldP spid="13323" grpId="0" animBg="1"/>
      <p:bldP spid="13323" grpId="1" animBg="1"/>
      <p:bldP spid="13324" grpId="0" animBg="1"/>
      <p:bldP spid="1332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1" y="2681076"/>
            <a:ext cx="2707920" cy="3749816"/>
          </a:xfrm>
          <a:prstGeom prst="rect">
            <a:avLst/>
          </a:prstGeom>
        </p:spPr>
      </p:pic>
      <p:sp>
        <p:nvSpPr>
          <p:cNvPr id="14338" name="Oval 2"/>
          <p:cNvSpPr>
            <a:spLocks noChangeArrowheads="1"/>
          </p:cNvSpPr>
          <p:nvPr/>
        </p:nvSpPr>
        <p:spPr bwMode="auto">
          <a:xfrm>
            <a:off x="2679339" y="3505199"/>
            <a:ext cx="908050" cy="76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2761889" y="4800600"/>
            <a:ext cx="875375" cy="79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2679339" y="2133600"/>
            <a:ext cx="875375" cy="7794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4870450" y="3352800"/>
            <a:ext cx="4127500" cy="1219200"/>
          </a:xfrm>
          <a:prstGeom prst="cloudCallout">
            <a:avLst>
              <a:gd name="adj1" fmla="val -77444"/>
              <a:gd name="adj2" fmla="val 10806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очистка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4870450" y="1905000"/>
            <a:ext cx="4127500" cy="1143000"/>
          </a:xfrm>
          <a:prstGeom prst="cloudCallout">
            <a:avLst>
              <a:gd name="adj1" fmla="val -78306"/>
              <a:gd name="adj2" fmla="val 3472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нанесение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пудры</a:t>
            </a:r>
          </a:p>
        </p:txBody>
      </p:sp>
      <p:sp>
        <p:nvSpPr>
          <p:cNvPr id="14343" name="AutoShape 7"/>
          <p:cNvSpPr>
            <a:spLocks noChangeArrowheads="1"/>
          </p:cNvSpPr>
          <p:nvPr/>
        </p:nvSpPr>
        <p:spPr bwMode="auto">
          <a:xfrm>
            <a:off x="4877628" y="4953000"/>
            <a:ext cx="4037772" cy="1143000"/>
          </a:xfrm>
          <a:prstGeom prst="cloudCallout">
            <a:avLst>
              <a:gd name="adj1" fmla="val -78241"/>
              <a:gd name="adj2" fmla="val -20417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оформление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</a:t>
            </a:r>
          </a:p>
        </p:txBody>
      </p:sp>
      <p:pic>
        <p:nvPicPr>
          <p:cNvPr id="14344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2622884" y="553452"/>
            <a:ext cx="6375066" cy="1351548"/>
          </a:xfrm>
          <a:prstGeom prst="cloudCallout">
            <a:avLst>
              <a:gd name="adj1" fmla="val -59484"/>
              <a:gd name="adj2" fmla="val 149296"/>
            </a:avLst>
          </a:prstGeom>
          <a:gradFill rotWithShape="1">
            <a:gsLst>
              <a:gs pos="0">
                <a:srgbClr val="FF99FF"/>
              </a:gs>
              <a:gs pos="100000">
                <a:srgbClr val="A3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Первичная работа при выполнении технологии макияжа: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640181" y="4724400"/>
            <a:ext cx="3632200" cy="1066800"/>
          </a:xfrm>
          <a:prstGeom prst="wedgeEllipseCallout">
            <a:avLst>
              <a:gd name="adj1" fmla="val -53787"/>
              <a:gd name="adj2" fmla="val -163590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1738614" y="4893321"/>
            <a:ext cx="3632200" cy="990600"/>
          </a:xfrm>
          <a:prstGeom prst="wedgeEllipseCallout">
            <a:avLst>
              <a:gd name="adj1" fmla="val -58192"/>
              <a:gd name="adj2" fmla="val -197741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>
            <a:off x="1623147" y="4679096"/>
            <a:ext cx="3054350" cy="1143000"/>
          </a:xfrm>
          <a:prstGeom prst="wedgeEllipseCallout">
            <a:avLst>
              <a:gd name="adj1" fmla="val -52924"/>
              <a:gd name="adj2" fmla="val -152485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3027726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43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4341" grpId="0" animBg="1"/>
      <p:bldP spid="14346" grpId="0" animBg="1"/>
      <p:bldP spid="14346" grpId="1" animBg="1"/>
      <p:bldP spid="14347" grpId="0" animBg="1"/>
      <p:bldP spid="14347" grpId="1" animBg="1"/>
      <p:bldP spid="14348" grpId="0" animBg="1"/>
      <p:bldP spid="1434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70" y="2672366"/>
            <a:ext cx="2707920" cy="3749816"/>
          </a:xfrm>
          <a:prstGeom prst="rect">
            <a:avLst/>
          </a:prstGeom>
        </p:spPr>
      </p:pic>
      <p:sp>
        <p:nvSpPr>
          <p:cNvPr id="15362" name="Oval 2"/>
          <p:cNvSpPr>
            <a:spLocks noChangeArrowheads="1"/>
          </p:cNvSpPr>
          <p:nvPr/>
        </p:nvSpPr>
        <p:spPr bwMode="auto">
          <a:xfrm>
            <a:off x="2616662" y="4969420"/>
            <a:ext cx="908050" cy="762000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</a:t>
            </a:r>
          </a:p>
        </p:txBody>
      </p:sp>
      <p:sp>
        <p:nvSpPr>
          <p:cNvPr id="15363" name="Oval 3"/>
          <p:cNvSpPr>
            <a:spLocks noChangeArrowheads="1"/>
          </p:cNvSpPr>
          <p:nvPr/>
        </p:nvSpPr>
        <p:spPr bwMode="auto">
          <a:xfrm>
            <a:off x="2616662" y="2226221"/>
            <a:ext cx="875375" cy="790575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</a:p>
        </p:txBody>
      </p:sp>
      <p:sp>
        <p:nvSpPr>
          <p:cNvPr id="15364" name="Oval 4"/>
          <p:cNvSpPr>
            <a:spLocks noChangeArrowheads="1"/>
          </p:cNvSpPr>
          <p:nvPr/>
        </p:nvSpPr>
        <p:spPr bwMode="auto">
          <a:xfrm>
            <a:off x="2616662" y="3597821"/>
            <a:ext cx="875375" cy="779463"/>
          </a:xfrm>
          <a:prstGeom prst="ellipse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sz="40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</a:t>
            </a:r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572000" y="4800600"/>
            <a:ext cx="4425950" cy="1219200"/>
          </a:xfrm>
          <a:prstGeom prst="cloudCallout">
            <a:avLst>
              <a:gd name="adj1" fmla="val -72007"/>
              <a:gd name="adj2" fmla="val 5543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выглядит упругой, гладкой, со средним количеством жира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4572000" y="3352800"/>
            <a:ext cx="4508500" cy="1143000"/>
          </a:xfrm>
          <a:prstGeom prst="cloudCallout">
            <a:avLst>
              <a:gd name="adj1" fmla="val -71674"/>
              <a:gd name="adj2" fmla="val 8414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более тонкая, имеет матовый оттенок, реагирует на раздражения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4572001" y="1981200"/>
            <a:ext cx="4343400" cy="1143000"/>
          </a:xfrm>
          <a:prstGeom prst="cloudCallout">
            <a:avLst>
              <a:gd name="adj1" fmla="val -72704"/>
              <a:gd name="adj2" fmla="val 2164"/>
            </a:avLst>
          </a:prstGeom>
          <a:gradFill rotWithShape="1">
            <a:gsLst>
              <a:gs pos="0">
                <a:srgbClr val="FFFF66"/>
              </a:gs>
              <a:gs pos="100000">
                <a:srgbClr val="9DD3D7">
                  <a:alpha val="67000"/>
                </a:srgbClr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более тонкая с открытыми порами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8" name="Picture 8" descr="Безимени-1а">
            <a:hlinkClick r:id="" action="ppaction://hlinkshowjump?jump=nextslide"/>
          </p:cNvPr>
          <p:cNvPicPr>
            <a:picLocks noChangeAspect="1" noChangeArrowheads="1" noCrop="1"/>
          </p:cNvPicPr>
          <p:nvPr/>
        </p:nvPicPr>
        <p:blipFill>
          <a:blip r:embed="rId9" cstate="print">
            <a:lum bright="-2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152" y="5715000"/>
            <a:ext cx="975121" cy="95408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2695074" y="602333"/>
            <a:ext cx="6220326" cy="1247274"/>
          </a:xfrm>
          <a:prstGeom prst="cloudCallout">
            <a:avLst>
              <a:gd name="adj1" fmla="val -62908"/>
              <a:gd name="adj2" fmla="val 164611"/>
            </a:avLst>
          </a:prstGeom>
          <a:gradFill rotWithShape="1">
            <a:gsLst>
              <a:gs pos="0">
                <a:srgbClr val="FF99FF"/>
              </a:gs>
              <a:gs pos="100000">
                <a:srgbClr val="A3FFFF"/>
              </a:gs>
            </a:gsLst>
            <a:path path="rect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anchor="ctr"/>
          <a:lstStyle/>
          <a:p>
            <a:pPr lvl="0"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 Нормальная кожа характеристика следующими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признаками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1708612" y="4785033"/>
            <a:ext cx="3632200" cy="1066800"/>
          </a:xfrm>
          <a:prstGeom prst="wedgeEllipseCallout">
            <a:avLst>
              <a:gd name="adj1" fmla="val -56437"/>
              <a:gd name="adj2" fmla="val -173741"/>
            </a:avLst>
          </a:prstGeom>
          <a:gradFill rotWithShape="1">
            <a:gsLst>
              <a:gs pos="0">
                <a:srgbClr val="C6DCF0"/>
              </a:gs>
              <a:gs pos="50000">
                <a:srgbClr val="FFD5FF"/>
              </a:gs>
              <a:gs pos="100000">
                <a:srgbClr val="C6DCF0"/>
              </a:gs>
            </a:gsLst>
            <a:lin ang="27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Так-так-так, 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а если подумать.</a:t>
            </a:r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1832937" y="4987878"/>
            <a:ext cx="3632200" cy="990600"/>
          </a:xfrm>
          <a:prstGeom prst="wedgeEllipseCallout">
            <a:avLst>
              <a:gd name="adj1" fmla="val -60510"/>
              <a:gd name="adj2" fmla="val -202599"/>
            </a:avLst>
          </a:prstGeom>
          <a:gradFill rotWithShape="1">
            <a:gsLst>
              <a:gs pos="0">
                <a:srgbClr val="C6DCF0"/>
              </a:gs>
              <a:gs pos="100000">
                <a:srgbClr val="FFD5FF"/>
              </a:gs>
            </a:gsLst>
            <a:lin ang="18900000" scaled="1"/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CC0000"/>
                </a:solidFill>
              </a:rPr>
              <a:t>Ай-ай-ай,</a:t>
            </a:r>
          </a:p>
          <a:p>
            <a:pPr algn="ctr"/>
            <a:r>
              <a:rPr lang="ru-RU" b="1" i="1">
                <a:solidFill>
                  <a:srgbClr val="CC0000"/>
                </a:solidFill>
              </a:rPr>
              <a:t>Ошибочка вышла.</a:t>
            </a:r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1584287" y="4697440"/>
            <a:ext cx="3054350" cy="1143000"/>
          </a:xfrm>
          <a:prstGeom prst="wedgeEllipseCallout">
            <a:avLst>
              <a:gd name="adj1" fmla="val -54106"/>
              <a:gd name="adj2" fmla="val -155643"/>
            </a:avLst>
          </a:prstGeom>
          <a:gradFill rotWithShape="1">
            <a:gsLst>
              <a:gs pos="0">
                <a:srgbClr val="FFD5FF"/>
              </a:gs>
              <a:gs pos="100000">
                <a:srgbClr val="C6DCF0"/>
              </a:gs>
            </a:gsLst>
            <a:path path="rect">
              <a:fillToRect l="50000" t="50000" r="50000" b="50000"/>
            </a:path>
          </a:gradFill>
          <a:ln w="9525" cap="rnd">
            <a:noFill/>
            <a:prstDash val="sysDot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 anchor="ctr"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Отлично,</a:t>
            </a:r>
          </a:p>
          <a:p>
            <a:pPr algn="ctr"/>
            <a:r>
              <a:rPr lang="ru-RU" b="1" i="1">
                <a:solidFill>
                  <a:srgbClr val="00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val="8126939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так-так-так, а если подумать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53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ай-ай-ай, ошибочка вышл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3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3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отлично молодец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153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2"/>
                  </p:tgtEl>
                </p:cond>
              </p:nextCondLst>
            </p:seq>
          </p:childTnLst>
        </p:cTn>
      </p:par>
    </p:tnLst>
    <p:bldLst>
      <p:bldP spid="15365" grpId="0" animBg="1"/>
      <p:bldP spid="15370" grpId="0" animBg="1"/>
      <p:bldP spid="15370" grpId="1" animBg="1"/>
      <p:bldP spid="15371" grpId="0" animBg="1"/>
      <p:bldP spid="15371" grpId="1" animBg="1"/>
      <p:bldP spid="15372" grpId="0" animBg="1"/>
      <p:bldP spid="1537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</TotalTime>
  <Words>463</Words>
  <Application>Microsoft Office PowerPoint</Application>
  <PresentationFormat>Лист A4 (210x297 мм)</PresentationFormat>
  <Paragraphs>141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Monotype Corsiva</vt:lpstr>
      <vt:lpstr>Times New Roman</vt:lpstr>
      <vt:lpstr>Tokio</vt:lpstr>
      <vt:lpstr>Wingdings</vt:lpstr>
      <vt:lpstr>Тема Office</vt:lpstr>
      <vt:lpstr>Презентация PowerPoint</vt:lpstr>
      <vt:lpstr>Аннотация по использованию теста.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23</cp:revision>
  <dcterms:created xsi:type="dcterms:W3CDTF">2016-05-28T14:08:20Z</dcterms:created>
  <dcterms:modified xsi:type="dcterms:W3CDTF">2017-03-12T18:28:32Z</dcterms:modified>
</cp:coreProperties>
</file>