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599988" cy="10399713"/>
  <p:notesSz cx="6858000" cy="9144000"/>
  <p:defaultTextStyle>
    <a:defPPr>
      <a:defRPr lang="ru-RU"/>
    </a:defPPr>
    <a:lvl1pPr marL="0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1pPr>
    <a:lvl2pPr marL="566379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2pPr>
    <a:lvl3pPr marL="1132759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3pPr>
    <a:lvl4pPr marL="1699138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4pPr>
    <a:lvl5pPr marL="2265517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5pPr>
    <a:lvl6pPr marL="2831897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6pPr>
    <a:lvl7pPr marL="3398276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7pPr>
    <a:lvl8pPr marL="3964656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8pPr>
    <a:lvl9pPr marL="4531035" algn="l" defTabSz="1132759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6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FF"/>
    <a:srgbClr val="FFFFCC"/>
    <a:srgbClr val="0000CC"/>
    <a:srgbClr val="D3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366" y="-336"/>
      </p:cViewPr>
      <p:guideLst>
        <p:guide orient="horz" pos="3276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0989-76EA-4148-8C8F-308C3EC52742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60513" y="1143000"/>
            <a:ext cx="373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7A51-CF34-4B8A-A4F2-C5D5160AE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6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1pPr>
    <a:lvl2pPr marL="566379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2pPr>
    <a:lvl3pPr marL="1132759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3pPr>
    <a:lvl4pPr marL="1699138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4pPr>
    <a:lvl5pPr marL="2265517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5pPr>
    <a:lvl6pPr marL="2831897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6pPr>
    <a:lvl7pPr marL="3398276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7pPr>
    <a:lvl8pPr marL="3964656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8pPr>
    <a:lvl9pPr marL="4531035" algn="l" defTabSz="1132759" rtl="0" eaLnBrk="1" latinLnBrk="0" hangingPunct="1">
      <a:defRPr sz="14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90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6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8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2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1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1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0513" y="1143000"/>
            <a:ext cx="37369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F7F-93DF-42AC-A5ED-28CF8029CE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701991"/>
            <a:ext cx="10709990" cy="3620641"/>
          </a:xfrm>
        </p:spPr>
        <p:txBody>
          <a:bodyPr anchor="b"/>
          <a:lstStyle>
            <a:lvl1pPr algn="ctr">
              <a:defRPr sz="82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5462257"/>
            <a:ext cx="9449991" cy="2510856"/>
          </a:xfrm>
        </p:spPr>
        <p:txBody>
          <a:bodyPr/>
          <a:lstStyle>
            <a:lvl1pPr marL="0" indent="0" algn="ctr">
              <a:buNone/>
              <a:defRPr sz="3307"/>
            </a:lvl1pPr>
            <a:lvl2pPr marL="630022" indent="0" algn="ctr">
              <a:buNone/>
              <a:defRPr sz="2756"/>
            </a:lvl2pPr>
            <a:lvl3pPr marL="1260043" indent="0" algn="ctr">
              <a:buNone/>
              <a:defRPr sz="2480"/>
            </a:lvl3pPr>
            <a:lvl4pPr marL="1890065" indent="0" algn="ctr">
              <a:buNone/>
              <a:defRPr sz="2205"/>
            </a:lvl4pPr>
            <a:lvl5pPr marL="2520086" indent="0" algn="ctr">
              <a:buNone/>
              <a:defRPr sz="2205"/>
            </a:lvl5pPr>
            <a:lvl6pPr marL="3150108" indent="0" algn="ctr">
              <a:buNone/>
              <a:defRPr sz="2205"/>
            </a:lvl6pPr>
            <a:lvl7pPr marL="3780130" indent="0" algn="ctr">
              <a:buNone/>
              <a:defRPr sz="2205"/>
            </a:lvl7pPr>
            <a:lvl8pPr marL="4410151" indent="0" algn="ctr">
              <a:buNone/>
              <a:defRPr sz="2205"/>
            </a:lvl8pPr>
            <a:lvl9pPr marL="5040173" indent="0" algn="ctr">
              <a:buNone/>
              <a:defRPr sz="220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3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553688"/>
            <a:ext cx="2716872" cy="88132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553688"/>
            <a:ext cx="7993117" cy="88132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8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0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592709"/>
            <a:ext cx="10867490" cy="4325991"/>
          </a:xfrm>
        </p:spPr>
        <p:txBody>
          <a:bodyPr anchor="b"/>
          <a:lstStyle>
            <a:lvl1pPr>
              <a:defRPr sz="82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6959626"/>
            <a:ext cx="10867490" cy="2274936"/>
          </a:xfrm>
        </p:spPr>
        <p:txBody>
          <a:bodyPr/>
          <a:lstStyle>
            <a:lvl1pPr marL="0" indent="0">
              <a:buNone/>
              <a:defRPr sz="3307">
                <a:solidFill>
                  <a:schemeClr val="tx1"/>
                </a:solidFill>
              </a:defRPr>
            </a:lvl1pPr>
            <a:lvl2pPr marL="630022" indent="0">
              <a:buNone/>
              <a:defRPr sz="2756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5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768442"/>
            <a:ext cx="5354995" cy="65985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768442"/>
            <a:ext cx="5354995" cy="65985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53691"/>
            <a:ext cx="10867490" cy="20101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549375"/>
            <a:ext cx="5330385" cy="1249409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798784"/>
            <a:ext cx="5330385" cy="5587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549375"/>
            <a:ext cx="5356636" cy="1249409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798784"/>
            <a:ext cx="5356636" cy="5587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4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693314"/>
            <a:ext cx="4063824" cy="242660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497368"/>
            <a:ext cx="6378744" cy="7390537"/>
          </a:xfrm>
        </p:spPr>
        <p:txBody>
          <a:bodyPr/>
          <a:lstStyle>
            <a:lvl1pPr>
              <a:defRPr sz="4410"/>
            </a:lvl1pPr>
            <a:lvl2pPr>
              <a:defRPr sz="3858"/>
            </a:lvl2pPr>
            <a:lvl3pPr>
              <a:defRPr sz="3307"/>
            </a:lvl3pPr>
            <a:lvl4pPr>
              <a:defRPr sz="2756"/>
            </a:lvl4pPr>
            <a:lvl5pPr>
              <a:defRPr sz="2756"/>
            </a:lvl5pPr>
            <a:lvl6pPr>
              <a:defRPr sz="2756"/>
            </a:lvl6pPr>
            <a:lvl7pPr>
              <a:defRPr sz="2756"/>
            </a:lvl7pPr>
            <a:lvl8pPr>
              <a:defRPr sz="2756"/>
            </a:lvl8pPr>
            <a:lvl9pPr>
              <a:defRPr sz="27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3119914"/>
            <a:ext cx="4063824" cy="5780026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5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693314"/>
            <a:ext cx="4063824" cy="242660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497368"/>
            <a:ext cx="6378744" cy="7390537"/>
          </a:xfrm>
        </p:spPr>
        <p:txBody>
          <a:bodyPr anchor="t"/>
          <a:lstStyle>
            <a:lvl1pPr marL="0" indent="0">
              <a:buNone/>
              <a:defRPr sz="4410"/>
            </a:lvl1pPr>
            <a:lvl2pPr marL="630022" indent="0">
              <a:buNone/>
              <a:defRPr sz="3858"/>
            </a:lvl2pPr>
            <a:lvl3pPr marL="1260043" indent="0">
              <a:buNone/>
              <a:defRPr sz="3307"/>
            </a:lvl3pPr>
            <a:lvl4pPr marL="1890065" indent="0">
              <a:buNone/>
              <a:defRPr sz="2756"/>
            </a:lvl4pPr>
            <a:lvl5pPr marL="2520086" indent="0">
              <a:buNone/>
              <a:defRPr sz="2756"/>
            </a:lvl5pPr>
            <a:lvl6pPr marL="3150108" indent="0">
              <a:buNone/>
              <a:defRPr sz="2756"/>
            </a:lvl6pPr>
            <a:lvl7pPr marL="3780130" indent="0">
              <a:buNone/>
              <a:defRPr sz="2756"/>
            </a:lvl7pPr>
            <a:lvl8pPr marL="4410151" indent="0">
              <a:buNone/>
              <a:defRPr sz="2756"/>
            </a:lvl8pPr>
            <a:lvl9pPr marL="5040173" indent="0">
              <a:buNone/>
              <a:defRPr sz="275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3119914"/>
            <a:ext cx="4063824" cy="5780026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553691"/>
            <a:ext cx="10867490" cy="20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768442"/>
            <a:ext cx="10867490" cy="659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9638996"/>
            <a:ext cx="2834997" cy="55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07EE5-08F1-4D47-8842-484971534224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9638996"/>
            <a:ext cx="4252496" cy="55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9638996"/>
            <a:ext cx="2834997" cy="55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BF1-87F1-4412-80C3-39838EBC4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60043" rtl="0" eaLnBrk="1" latinLnBrk="0" hangingPunct="1">
        <a:lnSpc>
          <a:spcPct val="90000"/>
        </a:lnSpc>
        <a:spcBef>
          <a:spcPct val="0"/>
        </a:spcBef>
        <a:buNone/>
        <a:defRPr sz="6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11" indent="-315011" algn="l" defTabSz="126004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1pPr>
      <a:lvl2pPr marL="94503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57505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076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835097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465119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4095140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72516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35518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022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065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86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108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3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151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017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gi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&#1044;&#1083;&#1103;%20&#1075;&#1080;&#1087;&#1077;&#1088;&#1089;&#1089;&#1099;&#1083;&#1080;.pptx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5.wav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5" y="6757384"/>
            <a:ext cx="6954253" cy="3218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6" y="4815140"/>
            <a:ext cx="6954253" cy="1942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6" y="420055"/>
            <a:ext cx="6954253" cy="4395087"/>
          </a:xfrm>
          <a:prstGeom prst="rect">
            <a:avLst/>
          </a:prstGeom>
        </p:spPr>
      </p:pic>
      <p:pic>
        <p:nvPicPr>
          <p:cNvPr id="4099" name="Picture 3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8976929"/>
            <a:ext cx="988282" cy="106671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176544" y="4811229"/>
            <a:ext cx="2343150" cy="4747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486"/>
              </a:avLst>
            </a:prstTxWarp>
          </a:bodyPr>
          <a:lstStyle/>
          <a:p>
            <a:pPr algn="ctr"/>
            <a:r>
              <a:rPr lang="ru-RU" sz="2492" b="1" kern="10" spc="208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ТЕСТ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087974" y="5731205"/>
            <a:ext cx="6399731" cy="13865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486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2492" kern="1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00CC"/>
                </a:solidFill>
                <a:effectLst>
                  <a:glow rad="127000">
                    <a:schemeClr val="bg1"/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технологии </a:t>
            </a:r>
            <a:endParaRPr lang="ru-RU" sz="2492" kern="10" dirty="0">
              <a:ln w="6600">
                <a:solidFill>
                  <a:srgbClr val="00B050"/>
                </a:solidFill>
                <a:prstDash val="solid"/>
              </a:ln>
              <a:solidFill>
                <a:srgbClr val="0000CC"/>
              </a:solidFill>
              <a:effectLst>
                <a:glow rad="127000">
                  <a:schemeClr val="bg1"/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92" b="1" kern="1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00CC"/>
                </a:solidFill>
                <a:effectLst>
                  <a:glow rad="127000">
                    <a:schemeClr val="bg1"/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«Снятие мерок при </a:t>
            </a:r>
          </a:p>
          <a:p>
            <a:pPr algn="ctr"/>
            <a:r>
              <a:rPr lang="ru-RU" sz="2492" b="1" kern="1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00CC"/>
                </a:solidFill>
                <a:effectLst>
                  <a:glow rad="127000">
                    <a:schemeClr val="bg1"/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юбки»</a:t>
            </a:r>
            <a:endParaRPr lang="ru-RU" sz="2492" b="1" kern="10" dirty="0">
              <a:ln w="6600">
                <a:solidFill>
                  <a:srgbClr val="00B050"/>
                </a:solidFill>
                <a:prstDash val="solid"/>
              </a:ln>
              <a:solidFill>
                <a:srgbClr val="0000CC"/>
              </a:solidFill>
              <a:effectLst>
                <a:glow rad="127000">
                  <a:schemeClr val="bg1"/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9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pic>
        <p:nvPicPr>
          <p:cNvPr id="9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102710" y="6469288"/>
            <a:ext cx="2768284" cy="36001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kz.yandex.net/i?id=a277b335daa7c7cbe6277724079f2d38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6694" y="758401"/>
            <a:ext cx="3107109" cy="233033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-fotki.yandex.ru/get/9108/65387414.1f4/0_d4de3_4250edd_L.gi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/>
          <a:stretch/>
        </p:blipFill>
        <p:spPr bwMode="auto">
          <a:xfrm>
            <a:off x="1069917" y="1831852"/>
            <a:ext cx="1073071" cy="34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labirint.ru/images/comments_pic/1143/014labgi0l1319792714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b="12225"/>
          <a:stretch/>
        </p:blipFill>
        <p:spPr bwMode="auto">
          <a:xfrm flipH="1">
            <a:off x="8784237" y="3730882"/>
            <a:ext cx="3649566" cy="520572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7627" y="7958977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5529425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18822" y="6667414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08159" y="7868270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измерения нужно разделить пополам при записи мерки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7627" y="6801715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Дст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5644453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5596610" y="1593794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89785" y="3064747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28794" y="3064747"/>
            <a:ext cx="0" cy="11620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r="48749"/>
          <a:stretch/>
        </p:blipFill>
        <p:spPr>
          <a:xfrm>
            <a:off x="7210014" y="1618513"/>
            <a:ext cx="1035627" cy="37649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7760368" y="2425714"/>
            <a:ext cx="11690" cy="6062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5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7627" y="7873615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5529425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18822" y="6606213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08159" y="7782908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мерки, измеряемой от талии до желаемой длины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7627" y="6740514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5644453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6146329" y="1602079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39504" y="3073032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078513" y="3073032"/>
            <a:ext cx="0" cy="11620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55551" y="3451424"/>
            <a:ext cx="59731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r="48749"/>
          <a:stretch/>
        </p:blipFill>
        <p:spPr>
          <a:xfrm>
            <a:off x="7759733" y="1626798"/>
            <a:ext cx="1035627" cy="37649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8310087" y="2433999"/>
            <a:ext cx="11690" cy="6062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82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7627" y="7873615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5529425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18822" y="6606213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08159" y="7782908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Ширина юбки зависит от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мерки … .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7627" y="6740514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5644453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6146329" y="1602079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39504" y="3073032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078513" y="3073032"/>
            <a:ext cx="0" cy="11620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55551" y="3451424"/>
            <a:ext cx="59731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r="48749"/>
          <a:stretch/>
        </p:blipFill>
        <p:spPr>
          <a:xfrm>
            <a:off x="7759733" y="1626798"/>
            <a:ext cx="1035627" cy="37649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8310087" y="2433999"/>
            <a:ext cx="11690" cy="6062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7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5" y="6757384"/>
            <a:ext cx="6954253" cy="3218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6" y="4815140"/>
            <a:ext cx="6954253" cy="1942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6" y="420055"/>
            <a:ext cx="6954253" cy="4395087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pic>
        <p:nvPicPr>
          <p:cNvPr id="9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102710" y="6469288"/>
            <a:ext cx="2768284" cy="36001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kz.yandex.net/i?id=a277b335daa7c7cbe6277724079f2d38-l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6694" y="758401"/>
            <a:ext cx="3107109" cy="233033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-fotki.yandex.ru/get/9108/65387414.1f4/0_d4de3_4250edd_L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/>
          <a:stretch/>
        </p:blipFill>
        <p:spPr bwMode="auto">
          <a:xfrm>
            <a:off x="1069917" y="1831852"/>
            <a:ext cx="1073071" cy="34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labirint.ru/images/comments_pic/1143/014labgi0l131979271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b="12225"/>
          <a:stretch/>
        </p:blipFill>
        <p:spPr bwMode="auto">
          <a:xfrm flipH="1">
            <a:off x="8784237" y="3730882"/>
            <a:ext cx="3649566" cy="520572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16"/>
          <p:cNvSpPr>
            <a:spLocks noChangeArrowheads="1" noChangeShapeType="1" noTextEdit="1"/>
          </p:cNvSpPr>
          <p:nvPr/>
        </p:nvSpPr>
        <p:spPr bwMode="auto">
          <a:xfrm>
            <a:off x="4679116" y="5304603"/>
            <a:ext cx="3486150" cy="174087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35162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323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tile tx="0" ty="0" sx="100000" sy="100000" flip="none" algn="tl"/>
                </a:blipFill>
                <a:effectLst>
                  <a:glow rad="63500">
                    <a:srgbClr val="FF33CC"/>
                  </a:glow>
                  <a:innerShdw blurRad="114300">
                    <a:prstClr val="black"/>
                  </a:innerShdw>
                </a:effectLst>
                <a:latin typeface="Monotype Corsiva"/>
              </a:rPr>
              <a:t>КОНЕЦ</a:t>
            </a:r>
          </a:p>
        </p:txBody>
      </p:sp>
      <p:sp>
        <p:nvSpPr>
          <p:cNvPr id="14" name="Стрелка вправо с вырезом 13">
            <a:hlinkClick r:id="rId11" action="ppaction://hlinkpres?slideindex=1&amp;slidetitle="/>
          </p:cNvPr>
          <p:cNvSpPr/>
          <p:nvPr/>
        </p:nvSpPr>
        <p:spPr>
          <a:xfrm flipH="1">
            <a:off x="10053880" y="9147539"/>
            <a:ext cx="1158738" cy="523443"/>
          </a:xfrm>
          <a:prstGeom prst="notchedRightArrow">
            <a:avLst>
              <a:gd name="adj1" fmla="val 50000"/>
              <a:gd name="adj2" fmla="val 73960"/>
            </a:avLst>
          </a:prstGeom>
          <a:blipFill>
            <a:blip r:embed="rId12"/>
            <a:tile tx="0" ty="0" sx="100000" sy="100000" flip="none" algn="tl"/>
          </a:blipFill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69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в  начало</a:t>
            </a:r>
          </a:p>
        </p:txBody>
      </p:sp>
      <p:pic>
        <p:nvPicPr>
          <p:cNvPr id="15" name="Picture 10" descr="e6cff8ff1a5305e762deb2c331fb9acd"/>
          <p:cNvPicPr>
            <a:picLocks noChangeAspect="1" noChangeArrowheads="1" noCrop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97" y="3717931"/>
            <a:ext cx="137160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6cff8ff1a5305e762deb2c331fb9acd"/>
          <p:cNvPicPr>
            <a:picLocks noChangeAspect="1" noChangeArrowheads="1" noCrop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51" y="4772635"/>
            <a:ext cx="137160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e6cff8ff1a5305e762deb2c331fb9acd"/>
          <p:cNvPicPr>
            <a:picLocks noChangeAspect="1" noChangeArrowheads="1" noCrop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29" y="4634645"/>
            <a:ext cx="137160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e6cff8ff1a5305e762deb2c331fb9acd"/>
          <p:cNvPicPr>
            <a:picLocks noChangeAspect="1" noChangeArrowheads="1" noCrop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2321" y="4722267"/>
            <a:ext cx="137160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e6cff8ff1a5305e762deb2c331fb9acd"/>
          <p:cNvPicPr>
            <a:picLocks noChangeAspect="1" noChangeArrowheads="1" noCrop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3451" y="6225416"/>
            <a:ext cx="137160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e6cff8ff1a5305e762deb2c331fb9acd"/>
          <p:cNvPicPr>
            <a:picLocks noChangeAspect="1" noChangeArrowheads="1" noCrop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5866" y="6156391"/>
            <a:ext cx="137160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e6cff8ff1a5305e762deb2c331fb9acd"/>
          <p:cNvPicPr>
            <a:picLocks noChangeAspect="1" noChangeArrowheads="1" noCrop="1"/>
          </p:cNvPicPr>
          <p:nvPr/>
        </p:nvPicPr>
        <p:blipFill>
          <a:blip r:embed="rId1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4194" y="6725392"/>
            <a:ext cx="137160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4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9" y="246857"/>
            <a:ext cx="12704252" cy="517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9" y="5426439"/>
            <a:ext cx="12704252" cy="454963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134" y="2420666"/>
            <a:ext cx="9998440" cy="786788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pc="600" dirty="0">
                <a:solidFill>
                  <a:srgbClr val="C00000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по использованию теста</a:t>
            </a:r>
            <a:r>
              <a:rPr lang="ru-RU" sz="3200" spc="600" dirty="0">
                <a:solidFill>
                  <a:srgbClr val="C00000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09469" y="3375068"/>
            <a:ext cx="10822898" cy="385010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Тест состоит из 10 вопросов и трёх вариантов ответа.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При правильном ответе, </a:t>
            </a:r>
            <a:r>
              <a:rPr lang="ru-RU" sz="24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рамка </a:t>
            </a:r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с ответом увеличивается в размере.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При неправильном ответе, </a:t>
            </a:r>
            <a:r>
              <a:rPr lang="ru-RU" sz="24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рамка </a:t>
            </a:r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с ответом окрашивается в красный цвет и ещё раз хорошо подумав, вы можете дать еще один ответ. </a:t>
            </a:r>
          </a:p>
        </p:txBody>
      </p:sp>
      <p:pic>
        <p:nvPicPr>
          <p:cNvPr id="18436" name="Picture 4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73" y="9113129"/>
            <a:ext cx="854439" cy="92225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eesona.ru/upload/828/fb94005ca03ac41c0d274581e2a3352b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5" y="314586"/>
            <a:ext cx="7764905" cy="2038350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925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775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47591" y="7900158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талии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703887" y="5472519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703887" y="6593660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68123" y="7809451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C0000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снятии мерок нужно зафиксировать пояском </a:t>
            </a:r>
            <a:r>
              <a:rPr lang="ru-RU" sz="3200" i="1" dirty="0" smtClean="0">
                <a:solidFill>
                  <a:srgbClr val="C0000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линию … .</a:t>
            </a:r>
            <a:endParaRPr lang="ru-RU" sz="3200" i="1" dirty="0">
              <a:solidFill>
                <a:srgbClr val="C00000"/>
              </a:solidFill>
              <a:effectLst>
                <a:glow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1351" y="6698499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бедер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1351" y="5587547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груди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5596610" y="1593794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89785" y="3064747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87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9631" y="5522078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7869673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30163" y="6586275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30163" y="5431371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C0000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мерки записывают </a:t>
            </a:r>
            <a:r>
              <a:rPr lang="ru-RU" sz="3200" i="1" dirty="0" smtClean="0">
                <a:solidFill>
                  <a:srgbClr val="C0000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полностью?</a:t>
            </a:r>
            <a:endParaRPr lang="ru-RU" sz="3200" i="1" dirty="0">
              <a:solidFill>
                <a:srgbClr val="C00000"/>
              </a:solidFill>
              <a:effectLst>
                <a:glow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1351" y="6698499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7984701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5596610" y="1593794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89785" y="3064747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28477" y="3064747"/>
            <a:ext cx="0" cy="11620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05832" y="3443139"/>
            <a:ext cx="59731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19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9631" y="5522078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правой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7869673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30163" y="6586275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30163" y="5431371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какой стороне фигуры снимают мерки для построения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чертежа?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1351" y="6698499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левой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7984701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 значения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5596610" y="1593794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89785" y="3064747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28794" y="3064747"/>
            <a:ext cx="0" cy="11620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05832" y="3443139"/>
            <a:ext cx="59731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8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7627" y="6790947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7869673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27565" y="5462892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08159" y="6700240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мерки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построения чертежа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юбки?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8753" y="5575116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7984701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5596610" y="1593794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89785" y="3064747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28794" y="3064747"/>
            <a:ext cx="0" cy="11620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05832" y="3443139"/>
            <a:ext cx="59731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7627" y="6790947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Дст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7869673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27565" y="5462892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08159" y="6700240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32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мерки, измеряемой по спинке от 7-го шейного позвонка до линии талии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8753" y="5575116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7984701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r="48749"/>
          <a:stretch/>
        </p:blipFill>
        <p:spPr>
          <a:xfrm>
            <a:off x="7210014" y="1618513"/>
            <a:ext cx="1035627" cy="37649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7760368" y="2425714"/>
            <a:ext cx="11690" cy="6062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6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7627" y="5569689"/>
            <a:ext cx="4630639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горизонтально вокруг туловища на уровне талии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7869673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68123" y="6709705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08159" y="5478982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мерки "</a:t>
            </a:r>
            <a:r>
              <a:rPr lang="ru-RU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полуобхват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талии"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выполняется … .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7626" y="6833290"/>
            <a:ext cx="4630639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горизонтально вокруг туловища с учетом выступа живота</a:t>
            </a:r>
            <a:endParaRPr lang="ru-RU" sz="2400" b="1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7984701"/>
            <a:ext cx="4630639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горизонтально через выступающие точки ягодиц</a:t>
            </a:r>
          </a:p>
        </p:txBody>
      </p:sp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6287626" y="1590080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880801" y="3061033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7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-24312"/>
            <a:ext cx="12599988" cy="10424025"/>
          </a:xfrm>
          <a:prstGeom prst="frame">
            <a:avLst>
              <a:gd name="adj1" fmla="val 2436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7627" y="6790947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30163" y="5529425"/>
            <a:ext cx="882807" cy="8479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18822" y="7941391"/>
            <a:ext cx="882807" cy="836067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40" y="9277542"/>
            <a:ext cx="811163" cy="8304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818035" y="3732551"/>
            <a:ext cx="3300281" cy="1196255"/>
          </a:xfrm>
          <a:prstGeom prst="wedgeEllipseCallout">
            <a:avLst>
              <a:gd name="adj1" fmla="val -39849"/>
              <a:gd name="adj2" fmla="val 187897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sz="1600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655589" y="3662945"/>
            <a:ext cx="3308074" cy="1245758"/>
          </a:xfrm>
          <a:prstGeom prst="wedgeEllipseCallout">
            <a:avLst>
              <a:gd name="adj1" fmla="val -34676"/>
              <a:gd name="adj2" fmla="val 178968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sz="1600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95078" y="3587786"/>
            <a:ext cx="2373045" cy="1278067"/>
          </a:xfrm>
          <a:prstGeom prst="wedgeEllipseCallout">
            <a:avLst>
              <a:gd name="adj1" fmla="val -53275"/>
              <a:gd name="adj2" fmla="val 18076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08159" y="6700240"/>
            <a:ext cx="915760" cy="81733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15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215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4597" y="542877"/>
            <a:ext cx="11489206" cy="855959"/>
          </a:xfrm>
          <a:prstGeom prst="roundRect">
            <a:avLst>
              <a:gd name="adj" fmla="val 41667"/>
            </a:avLst>
          </a:prstGeom>
          <a:pattFill prst="pct5">
            <a:fgClr>
              <a:srgbClr val="92D050"/>
            </a:fgClr>
            <a:bgClr>
              <a:schemeClr val="bg1"/>
            </a:bgClr>
          </a:pattFill>
          <a:ln w="3492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мерки, измеряемой только по линии бедер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7627" y="8075692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7627" y="5644453"/>
            <a:ext cx="4016751" cy="701766"/>
          </a:xfrm>
          <a:prstGeom prst="round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71DAFF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CC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endParaRPr lang="ru-RU" sz="2400" i="1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igslide.ru/images/15/14205/96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23709" r="68285" b="4303"/>
          <a:stretch/>
        </p:blipFill>
        <p:spPr bwMode="auto">
          <a:xfrm>
            <a:off x="5596610" y="1593794"/>
            <a:ext cx="1406767" cy="36986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mt-krasnouralsk.ru/attachments/Image/27363784-Woman-seamstress-and-dressmaker-to-try-tailoring-model-and-clothing-Stock-Photo.jpg?template=generi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694"/>
          <a:stretch/>
        </p:blipFill>
        <p:spPr bwMode="auto">
          <a:xfrm flipH="1">
            <a:off x="369819" y="5334383"/>
            <a:ext cx="3640942" cy="47351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89785" y="3064747"/>
            <a:ext cx="42705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28794" y="3064747"/>
            <a:ext cx="0" cy="11620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05832" y="3443139"/>
            <a:ext cx="59731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r="48749"/>
          <a:stretch/>
        </p:blipFill>
        <p:spPr>
          <a:xfrm>
            <a:off x="7210014" y="1618513"/>
            <a:ext cx="1035627" cy="37649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7760368" y="2425714"/>
            <a:ext cx="11690" cy="6062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0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3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401</Words>
  <Application>Microsoft Office PowerPoint</Application>
  <PresentationFormat>Произвольный</PresentationFormat>
  <Paragraphs>150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Аннотация по использованию теста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33</cp:revision>
  <dcterms:created xsi:type="dcterms:W3CDTF">2016-06-07T13:02:17Z</dcterms:created>
  <dcterms:modified xsi:type="dcterms:W3CDTF">2017-03-20T17:26:03Z</dcterms:modified>
</cp:coreProperties>
</file>