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4"/>
  </p:notesMasterIdLst>
  <p:sldIdLst>
    <p:sldId id="256" r:id="rId2"/>
    <p:sldId id="257" r:id="rId3"/>
    <p:sldId id="273" r:id="rId4"/>
    <p:sldId id="281" r:id="rId5"/>
    <p:sldId id="299" r:id="rId6"/>
    <p:sldId id="295" r:id="rId7"/>
    <p:sldId id="296" r:id="rId8"/>
    <p:sldId id="300" r:id="rId9"/>
    <p:sldId id="301" r:id="rId10"/>
    <p:sldId id="302" r:id="rId11"/>
    <p:sldId id="293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100" d="100"/>
          <a:sy n="100" d="100"/>
        </p:scale>
        <p:origin x="-2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5BB306-BA7A-4718-BF87-8007FBB8435E}" type="datetimeFigureOut">
              <a:rPr lang="ru-RU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66AF8A-2DFC-41A7-8F4E-1286BFCE7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66AF8A-2DFC-41A7-8F4E-1286BFCE7A4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BD7BC-7347-49A1-9E87-9314924B81D9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A0804-3C70-466C-B9DB-E294AB0728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66B46-20F0-478F-9FCC-6CBD5D991242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11350-927C-4289-A2E6-5E511204A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0BC724-2B84-4C62-B3E0-982620F26C62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937ED-557F-4676-BA84-382853A96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E94AE2-A2EE-498E-8AA3-2926E83D0F8A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7E450-32C4-4EEF-A374-E7AF32FFEF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B5974C-CE5A-4247-AAE1-CC13BC027504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A9FBD-B0FE-46D7-ADF0-934DADDE99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FD4F6-D43E-42F8-8D60-F2616821E379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B6E40-8916-4EA8-AD8A-5559E6AAA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1570F4-71C8-43BB-BF7B-BC9D4E459BF7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2B29C-BF4C-4F28-8472-0699238AD9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250D0E-D409-4870-8409-03968E197221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67B7-951A-4011-AF5E-CAEB23790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FFB35F-71F8-411B-B106-8A2B1A70057A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6AA51-C146-4080-B72F-19D694A9B6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615A4-A8AB-4ABF-8A61-B3914F12E2FA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98892-5E3F-47EC-9FBC-76D45FAB4E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B4B66-948F-437F-91BD-FC262F2AF7CE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D2B36-4BAF-4723-92B9-625B86C0D3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335BF7-284E-4D99-B751-02BEF25360C8}" type="datetime1">
              <a:rPr lang="ru-RU" smtClean="0"/>
              <a:pPr>
                <a:defRPr/>
              </a:pPr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DBE81D-9539-418C-8081-62748AE16F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>
    <p:wipe dir="d"/>
  </p:transition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857356" y="1357298"/>
            <a:ext cx="6400800" cy="35004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ПО ТЕМЕ:</a:t>
            </a:r>
          </a:p>
          <a:p>
            <a:pPr lvl="0" algn="ctr">
              <a:spcBef>
                <a:spcPts val="0"/>
              </a:spcBef>
              <a:defRPr/>
            </a:pPr>
            <a:r>
              <a:rPr lang="ru-RU" sz="36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Файловая система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1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A36321AC-2BDF-4203-AF1F-5AA9795DFE6E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92"/>
            <a:ext cx="5544616" cy="4525963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 d, e</a:t>
            </a: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 startAt="7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 d</a:t>
            </a: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 startAt="7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Font typeface="+mj-lt"/>
              <a:buAutoNum type="arabicPeriod" startAt="7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ОТВЕТЫ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openclipart.org/image/2400px/svg_to_png/97543/text-file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84177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150017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tabLst>
                <a:tab pos="630238" algn="l"/>
              </a:tabLst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9AF78EFF-8971-4894-8F0D-4BFA6F70167F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42977" y="2143116"/>
          <a:ext cx="7500989" cy="3429024"/>
        </p:xfrm>
        <a:graphic>
          <a:graphicData uri="http://schemas.openxmlformats.org/drawingml/2006/table">
            <a:tbl>
              <a:tblPr/>
              <a:tblGrid>
                <a:gridCol w="1785005"/>
                <a:gridCol w="1929077"/>
                <a:gridCol w="1602153"/>
                <a:gridCol w="2184754"/>
              </a:tblGrid>
              <a:tr h="8572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 за тест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Процент результативности (правильных ответов)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Качественная оценка индивидуальных образовательных достижений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балл (отметка)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вербальный аналог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19-20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90 ÷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15-18 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70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÷ 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10-14 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50 ÷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10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менее 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 удовлетворительно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5852" y="1643050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tabLst>
                <a:tab pos="630238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Максимальное количество баллов за тест – 20 баллов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500174"/>
            <a:ext cx="850109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anose="03010101010201010101" pitchFamily="66" charset="0"/>
                <a:cs typeface="+mn-cs"/>
              </a:rPr>
              <a:t>Спасибо 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anose="03010101010201010101" pitchFamily="66" charset="0"/>
                <a:cs typeface="+mn-cs"/>
              </a:rPr>
              <a:t>внимание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anose="03010101010201010101" pitchFamily="66" charset="0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079500" y="1571612"/>
            <a:ext cx="80645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Файл –  это …</a:t>
            </a:r>
          </a:p>
          <a:p>
            <a:pPr marL="452438" indent="-452438" algn="just"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информация, хранящаяся на внешнем носителе и объединенная общим именем;</a:t>
            </a:r>
          </a:p>
          <a:p>
            <a:pPr marL="452438" indent="-452438" algn="just"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информация, хранящаяся на внутреннем носителе и объединенная общим именем;</a:t>
            </a:r>
          </a:p>
          <a:p>
            <a:pPr marL="452438" indent="-452438" algn="just"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информация, хранящаяся в компьютере;</a:t>
            </a:r>
          </a:p>
          <a:p>
            <a:pPr marL="452438" indent="-452438" algn="just"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информация, объединенная общим именем.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71472" y="6357958"/>
            <a:ext cx="2133600" cy="365125"/>
          </a:xfrm>
        </p:spPr>
        <p:txBody>
          <a:bodyPr/>
          <a:lstStyle/>
          <a:p>
            <a:pPr>
              <a:defRPr/>
            </a:pPr>
            <a:fld id="{FEB84170-35F9-4210-BB43-093AABFC0B16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s://findicons.com/files/icons/977/rrze/720/move_waiting_down_alternati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149080"/>
            <a:ext cx="2331639" cy="23316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500173"/>
            <a:ext cx="7929618" cy="4643451"/>
          </a:xfrm>
        </p:spPr>
        <p:txBody>
          <a:bodyPr>
            <a:noAutofit/>
          </a:bodyPr>
          <a:lstStyle/>
          <a:p>
            <a:pPr marL="0" indent="452438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Выберите из предложенных утверждений наиболее точное:</a:t>
            </a:r>
          </a:p>
          <a:p>
            <a:pPr marL="452438" indent="-452438" algn="just">
              <a:spcBef>
                <a:spcPts val="0"/>
              </a:spcBef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файла состоит из двух частей, разделенных точкой: собственно имя файла (до 255 символов) и расширения;</a:t>
            </a:r>
          </a:p>
          <a:p>
            <a:pPr marL="452438" indent="-452438" algn="just">
              <a:spcBef>
                <a:spcPts val="0"/>
              </a:spcBef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файла состоит из двух частей;</a:t>
            </a:r>
          </a:p>
          <a:p>
            <a:pPr marL="452438" indent="-452438" algn="just">
              <a:spcBef>
                <a:spcPts val="0"/>
              </a:spcBef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файла состоит из двух частей, разделенных точкой: собственно имя файла (до 8 символов) и расширения;</a:t>
            </a:r>
          </a:p>
          <a:p>
            <a:pPr marL="452438" indent="-452438" algn="just">
              <a:spcBef>
                <a:spcPts val="0"/>
              </a:spcBef>
              <a:buFont typeface="+mj-lt"/>
              <a:buAutoNum type="alphaL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файла состоит из двух частей, разделенных двоеточием: собственно имя файла (до 25 символов) и расширения.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2438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A78AB373-B00C-444D-BFB1-41E0B2B03306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600200"/>
            <a:ext cx="8286776" cy="452596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Даны имена файлов: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проба.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txt;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«машина.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jpg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Ура!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mp3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docx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фильм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avi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808038" indent="-452438" algn="just" eaLnBrk="0" hangingPunct="0">
              <a:buNone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Выберите файлы, имена которых записаны верно.</a:t>
            </a:r>
          </a:p>
          <a:p>
            <a:pPr marL="0" indent="457200" algn="just" eaLnBrk="1" hangingPunct="1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openclipart.org/image/2400px/svg_to_png/97543/text-file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84177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500173"/>
            <a:ext cx="7929618" cy="4643451"/>
          </a:xfrm>
        </p:spPr>
        <p:txBody>
          <a:bodyPr>
            <a:noAutofit/>
          </a:bodyPr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Установите соответствие между типом файла и его расширением:</a:t>
            </a: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A78AB373-B00C-444D-BFB1-41E0B2B03306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4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2636912"/>
          <a:ext cx="8286807" cy="316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1"/>
                <a:gridCol w="3749544"/>
                <a:gridCol w="465295"/>
                <a:gridCol w="3714777"/>
              </a:tblGrid>
              <a:tr h="338543">
                <a:tc>
                  <a:txBody>
                    <a:bodyPr/>
                    <a:lstStyle/>
                    <a:p>
                      <a:pPr algn="ctr"/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Тип файла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543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Исполняемые программы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txt, rtf,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docx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543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Текстовые файлы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avi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mpeg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6102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Графические файлы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bmp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gif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jpg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png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pds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38543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Звуковые файлы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arj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zip,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543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Видеофайлы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wav, mp3, midi,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ogg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514922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Архивные файлы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Папка – это…:</a:t>
            </a:r>
          </a:p>
          <a:p>
            <a:pPr marL="809625" indent="-447675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предназначенный для объединения файлов и других папок в группы;</a:t>
            </a:r>
          </a:p>
          <a:p>
            <a:pPr marL="809625" lvl="0" indent="-447675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информация, хранящаяся на внешнем носителе и объединенная общим именем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809625" lvl="0" indent="-447675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информация, хранящаяся на внутреннем носителе и объединенная общим именем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809625" lvl="0" indent="-447675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Windows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предназначенный для разделения файлов и других папок в группы.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5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600200"/>
            <a:ext cx="7615262" cy="3400435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Установите соответствие между видом файловой системы и её изображением:</a:t>
            </a:r>
          </a:p>
          <a:p>
            <a:pPr marL="722313" indent="-265113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6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2708920"/>
          <a:ext cx="7416824" cy="335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881"/>
                <a:gridCol w="3007531"/>
                <a:gridCol w="584478"/>
                <a:gridCol w="3123934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Вид файловой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Изображение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Одноуровневая файловая система</a:t>
                      </a: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Многоуровневая файловая система</a:t>
                      </a: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одноуровневая файловая сист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212976"/>
            <a:ext cx="2304256" cy="96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Без-имени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2016224" cy="127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600200"/>
            <a:ext cx="8286776" cy="452596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Даны полные имена файлов: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C:\Рефераты\Физика\Оптические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явления.doc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C:/Рефераты\Информатика\Интернет.doc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C:/Рефераты/Информатика/Компьютерные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вирусы.doc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C:\Рисунки\Закат.jpg</a:t>
            </a: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C:\\Рисунки\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Зима.jpg\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8038" indent="-452438" algn="just" eaLnBrk="0" hangingPunct="0">
              <a:buNone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Выберите файлы, имена которых записаны верно.</a:t>
            </a:r>
          </a:p>
          <a:p>
            <a:pPr marL="0" indent="457200" algn="just" eaLnBrk="1" hangingPunct="1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7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openclipart.org/image/2400px/svg_to_png/97543/text-file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84177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500173"/>
            <a:ext cx="7929618" cy="4643451"/>
          </a:xfrm>
        </p:spPr>
        <p:txBody>
          <a:bodyPr>
            <a:noAutofit/>
          </a:bodyPr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Установите соответствие между операцией с файлом или папкой и её описанием:</a:t>
            </a: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A78AB373-B00C-444D-BFB1-41E0B2B03306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02.11.2018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en-US" sz="67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5576" y="2636912"/>
          <a:ext cx="8286807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1"/>
                <a:gridCol w="2955177"/>
                <a:gridCol w="720080"/>
                <a:gridCol w="4254359"/>
              </a:tblGrid>
              <a:tr h="338543">
                <a:tc>
                  <a:txBody>
                    <a:bodyPr/>
                    <a:lstStyle/>
                    <a:p>
                      <a:pPr algn="ctr"/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Операция </a:t>
                      </a:r>
                      <a:r>
                        <a:rPr lang="ru-RU" sz="2400" i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файлом или папкой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543"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Копирование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Изменяется имя файла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543"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Перемещение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Копия файла помещается в другой каталог</a:t>
                      </a:r>
                    </a:p>
                  </a:txBody>
                  <a:tcPr/>
                </a:tc>
              </a:tr>
              <a:tr h="376102"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Переименование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о файле удаляется из каталога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8543"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Удаление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Сам файл перемещается в другой каталог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808</TotalTime>
  <Words>519</Words>
  <Application>Microsoft Office PowerPoint</Application>
  <PresentationFormat>Экран (4:3)</PresentationFormat>
  <Paragraphs>163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32_00</cp:lastModifiedBy>
  <cp:revision>96</cp:revision>
  <dcterms:modified xsi:type="dcterms:W3CDTF">2018-11-02T08:57:06Z</dcterms:modified>
</cp:coreProperties>
</file>