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206127D-5BC1-4233-A6CB-8F25A47CAAB7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3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5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3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9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74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6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9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2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0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0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6A9C5-F7B7-4F1B-89E5-56868AD6AAA3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57D1-FFBC-4E8B-AB22-4C9B044C8E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4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6426/543a092f-da87-4d50-b6d1-0c7712f0a55a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-98" r="19270" b="98"/>
          <a:stretch/>
        </p:blipFill>
        <p:spPr bwMode="auto">
          <a:xfrm>
            <a:off x="8746" y="-6749"/>
            <a:ext cx="9135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98618" y="46"/>
            <a:ext cx="6745382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по физической культуре </a:t>
            </a:r>
          </a:p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«Волейбол» </a:t>
            </a:r>
          </a:p>
          <a:p>
            <a:pPr marL="2286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класс</a:t>
            </a:r>
          </a:p>
          <a:p>
            <a:pPr marL="2286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Волейбольная площадка имеет размеры:</a:t>
            </a:r>
          </a:p>
          <a:p>
            <a:pPr marL="2286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А) 18х9 метров</a:t>
            </a:r>
          </a:p>
          <a:p>
            <a:pPr marL="2286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Б) 24х15 метров</a:t>
            </a:r>
          </a:p>
          <a:p>
            <a:pPr marL="2286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В)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20х10 метров</a:t>
            </a:r>
          </a:p>
          <a:p>
            <a:pPr marL="228600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Г) 18,5х9,5 метра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Укажите количество игроков волейбольной команды, находящихся одновременно на площадке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5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6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7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8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«ЛИБЕРО»  в волейболе – это…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игрок защиты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игрок нападения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капитан команды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запасной игрок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5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6426/543a092f-da87-4d50-b6d1-0c7712f0a55a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-98" r="19270" b="98"/>
          <a:stretch/>
        </p:blipFill>
        <p:spPr bwMode="auto">
          <a:xfrm>
            <a:off x="8746" y="0"/>
            <a:ext cx="9135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6616" y="15394"/>
            <a:ext cx="6877384" cy="58785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по физической культуре </a:t>
            </a:r>
          </a:p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«Волейбол» </a:t>
            </a:r>
          </a:p>
          <a:p>
            <a:pPr marL="228600"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класс</a:t>
            </a:r>
            <a:endParaRPr lang="ru-RU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Каким образом игроки переходят из одной зоны в другую?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А) против часовой стрелки   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Б) по часовой стрелке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В) хаотично    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Г) куда покажет судья</a:t>
            </a:r>
            <a:endParaRPr lang="ru-RU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Сколько по времени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длится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одна партия?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15 минут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45 минут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не ограниченно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20 минут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Подача мяча в волейболе после свистка судьи выполняется в течении…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3 секунды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5 секунд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6 секунд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8 секунд</a:t>
            </a:r>
          </a:p>
          <a:p>
            <a:pPr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581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6426/543a092f-da87-4d50-b6d1-0c7712f0a55a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-98" r="19270" b="98"/>
          <a:stretch/>
        </p:blipFill>
        <p:spPr bwMode="auto">
          <a:xfrm>
            <a:off x="8746" y="-6749"/>
            <a:ext cx="9135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96196" y="13901"/>
            <a:ext cx="6747804" cy="59093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по физической культуре </a:t>
            </a:r>
          </a:p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«Волейбол»</a:t>
            </a:r>
          </a:p>
          <a:p>
            <a:pPr marL="228600"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класс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7. Игрок, как правило выполняющий передачу на атакующего в волейболе – это…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А) Нападающий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Б) Либеро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В) Связующий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Г) Центровой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8. Высота волейбольной сетки у женщин?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А) 2,24 метра</a:t>
            </a:r>
          </a:p>
          <a:p>
            <a:pPr lvl="0"/>
            <a:r>
              <a:rPr lang="ru-RU" dirty="0" smtClean="0">
                <a:latin typeface="Times New Roman"/>
                <a:ea typeface="Times New Roman"/>
              </a:rPr>
              <a:t>Б)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2,43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метра</a:t>
            </a:r>
          </a:p>
          <a:p>
            <a:pPr lvl="0"/>
            <a:r>
              <a:rPr lang="ru-RU" dirty="0" smtClean="0">
                <a:latin typeface="Times New Roman"/>
                <a:ea typeface="Times New Roman"/>
              </a:rPr>
              <a:t>В)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2,15 метра</a:t>
            </a:r>
            <a:endParaRPr lang="ru-RU" dirty="0" smtClean="0"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latin typeface="Times New Roman"/>
                <a:ea typeface="Times New Roman"/>
              </a:rPr>
              <a:t>Г)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2,30 метра</a:t>
            </a:r>
            <a:endParaRPr lang="ru-RU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Какую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геометрическую фигуру напоминает расположение больших и указательных пальцев кистей рук при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 мяча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круг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треугольник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квадрат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трапеция</a:t>
            </a:r>
          </a:p>
        </p:txBody>
      </p:sp>
    </p:spTree>
    <p:extLst>
      <p:ext uri="{BB962C8B-B14F-4D97-AF65-F5344CB8AC3E}">
        <p14:creationId xmlns:p14="http://schemas.microsoft.com/office/powerpoint/2010/main" val="371882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6426/543a092f-da87-4d50-b6d1-0c7712f0a55a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-98" r="19270" b="98"/>
          <a:stretch/>
        </p:blipFill>
        <p:spPr bwMode="auto">
          <a:xfrm>
            <a:off x="8746" y="-6749"/>
            <a:ext cx="9135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2"/>
            <a:ext cx="6732240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по физической культуре </a:t>
            </a:r>
          </a:p>
          <a:p>
            <a:pPr marL="228600" lvl="0" algn="ctr"/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«Волейбол» </a:t>
            </a:r>
          </a:p>
          <a:p>
            <a:pPr marL="228600"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класс</a:t>
            </a:r>
            <a:endParaRPr lang="ru-RU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10. Какая часть рук контактирует с мячом при приёме двумя руками снизу?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А) тыльные стороны ладоней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Б) кулаки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В) предплечья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Г) запястья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11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. Высота волейбольной сетки у мужчин…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А)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2,24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метра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Б) 2,43 метра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В)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3,05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метра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Г)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2,34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метра</a:t>
            </a:r>
            <a:endParaRPr lang="ru-RU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12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. С чего начинается любой розыгрыш в волейболе?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А) подача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Б) передача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В) нападающий удар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Г) блок</a:t>
            </a:r>
          </a:p>
          <a:p>
            <a:pPr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406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6426/543a092f-da87-4d50-b6d1-0c7712f0a55a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-98" r="19270" b="98"/>
          <a:stretch/>
        </p:blipFill>
        <p:spPr bwMode="auto">
          <a:xfrm>
            <a:off x="8746" y="-6749"/>
            <a:ext cx="9135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4"/>
            <a:ext cx="6732240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по физической культуре </a:t>
            </a:r>
          </a:p>
          <a:p>
            <a:pPr marL="228600" lvl="0" algn="ctr"/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«Волейбол» </a:t>
            </a:r>
          </a:p>
          <a:p>
            <a:pPr marL="228600"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класс</a:t>
            </a:r>
            <a:endParaRPr lang="ru-RU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Каково максимальное количество касаний мяча в розыгрыше одной команды?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2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4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не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ограниченно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3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14. При каком счете может закончиться волейбольная партия?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А) 24-25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Б) 28-26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В) 30-23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Г) 25-25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15. Максимальное количество партий в официальном волейбольном матче…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А) 5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Б) 3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В) 7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Г) не ограниченно </a:t>
            </a:r>
          </a:p>
        </p:txBody>
      </p:sp>
    </p:spTree>
    <p:extLst>
      <p:ext uri="{BB962C8B-B14F-4D97-AF65-F5344CB8AC3E}">
        <p14:creationId xmlns:p14="http://schemas.microsoft.com/office/powerpoint/2010/main" val="379426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6426/543a092f-da87-4d50-b6d1-0c7712f0a55a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-98" r="19270" b="98"/>
          <a:stretch/>
        </p:blipFill>
        <p:spPr bwMode="auto">
          <a:xfrm>
            <a:off x="8746" y="-6749"/>
            <a:ext cx="9135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07537" y="-6749"/>
            <a:ext cx="6736998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по физической культуре </a:t>
            </a:r>
          </a:p>
          <a:p>
            <a:pPr marL="228600" lvl="0" algn="ctr"/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«Волейбол» </a:t>
            </a:r>
          </a:p>
          <a:p>
            <a:pPr marL="228600"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класс</a:t>
            </a:r>
            <a:endParaRPr lang="ru-RU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 как спортивная игра появился в конце 19 века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в…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Канаде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Японии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США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Германии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17.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Ошибками  в волейболе считаются…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«три касания»(на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оманду)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«четыре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касания»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команду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двойное касание»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касание мяча блокирующим после блока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касание мяча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 частью тела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18.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подачи не существует?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рукой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снизу</a:t>
            </a:r>
            <a:endPara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</a:t>
            </a:r>
            <a:endPara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Двумя руками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снизу</a:t>
            </a:r>
            <a:endPara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Верхней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боковой</a:t>
            </a:r>
            <a:endParaRPr lang="ru-RU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62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6426/543a092f-da87-4d50-b6d1-0c7712f0a55a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-98" r="19270" b="98"/>
          <a:stretch/>
        </p:blipFill>
        <p:spPr bwMode="auto">
          <a:xfrm>
            <a:off x="8746" y="-6749"/>
            <a:ext cx="9135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6616" y="-13763"/>
            <a:ext cx="6877384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по физической культуре </a:t>
            </a:r>
          </a:p>
          <a:p>
            <a:pPr marL="228600" lvl="0" algn="ctr"/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«Волейбол» </a:t>
            </a:r>
          </a:p>
          <a:p>
            <a:pPr marL="228600"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класс</a:t>
            </a:r>
            <a:endParaRPr lang="ru-RU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19.</a:t>
            </a:r>
            <a:r>
              <a:rPr lang="ru-RU" b="1" dirty="0"/>
              <a:t> 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подаче мяч коснулся сетки и перелетел на сторону соперника, то …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подача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повторяется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 отдается команде соперника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команде соперника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 и 1 очко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«Бич – волей» -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игровое действие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пляжный волейбол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подача мяча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6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816426/543a092f-da87-4d50-b6d1-0c7712f0a55a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-98" r="19270" b="98"/>
          <a:stretch/>
        </p:blipFill>
        <p:spPr bwMode="auto">
          <a:xfrm>
            <a:off x="0" y="-987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5750" y="0"/>
            <a:ext cx="687738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Тест по физической культуре </a:t>
            </a:r>
          </a:p>
          <a:p>
            <a:pPr marL="228600"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Тема: «Волейбол» </a:t>
            </a:r>
          </a:p>
          <a:p>
            <a:pPr marL="2286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класс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15683"/>
              </p:ext>
            </p:extLst>
          </p:nvPr>
        </p:nvGraphicFramePr>
        <p:xfrm>
          <a:off x="1043608" y="1124744"/>
          <a:ext cx="7765140" cy="2564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65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7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98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3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98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80823" y="3933056"/>
            <a:ext cx="37750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Критерии оценивания:</a:t>
            </a:r>
          </a:p>
          <a:p>
            <a:r>
              <a:rPr lang="ru-RU" b="1" dirty="0" smtClean="0"/>
              <a:t>17-20- верных ответов – оценка «5»</a:t>
            </a:r>
          </a:p>
          <a:p>
            <a:pPr lvl="0"/>
            <a:r>
              <a:rPr lang="ru-RU" b="1" dirty="0" smtClean="0"/>
              <a:t>13-16 </a:t>
            </a:r>
            <a:r>
              <a:rPr lang="ru-RU" b="1" dirty="0"/>
              <a:t>верных ответов – оценка </a:t>
            </a:r>
            <a:r>
              <a:rPr lang="ru-RU" b="1" dirty="0" smtClean="0"/>
              <a:t>«4»</a:t>
            </a:r>
          </a:p>
          <a:p>
            <a:pPr lvl="0"/>
            <a:r>
              <a:rPr lang="ru-RU" b="1" dirty="0" smtClean="0"/>
              <a:t>7-12 верных </a:t>
            </a:r>
            <a:r>
              <a:rPr lang="ru-RU" b="1" dirty="0"/>
              <a:t>ответов – оценка </a:t>
            </a:r>
            <a:r>
              <a:rPr lang="ru-RU" b="1" dirty="0" smtClean="0"/>
              <a:t>«3»</a:t>
            </a:r>
            <a:endParaRPr lang="ru-RU" b="1" dirty="0"/>
          </a:p>
          <a:p>
            <a:pPr lvl="0"/>
            <a:r>
              <a:rPr lang="ru-RU" b="1" dirty="0" smtClean="0"/>
              <a:t>0-6 верных ответа </a:t>
            </a:r>
            <a:r>
              <a:rPr lang="ru-RU" b="1" dirty="0"/>
              <a:t>– оценка </a:t>
            </a:r>
            <a:r>
              <a:rPr lang="ru-RU" b="1" dirty="0" smtClean="0"/>
              <a:t>«2»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074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384</Words>
  <Application>Microsoft Office PowerPoint</Application>
  <PresentationFormat>Экран (4:3)</PresentationFormat>
  <Paragraphs>161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Anton</cp:lastModifiedBy>
  <cp:revision>18</cp:revision>
  <dcterms:created xsi:type="dcterms:W3CDTF">2020-04-20T19:49:30Z</dcterms:created>
  <dcterms:modified xsi:type="dcterms:W3CDTF">2020-10-11T21:07:59Z</dcterms:modified>
</cp:coreProperties>
</file>