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FF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Тест 22. Имя существительное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для 5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Учитель русского языка и литературы МБОУ «</a:t>
            </a:r>
            <a:r>
              <a:rPr lang="ru-RU" dirty="0" err="1" smtClean="0">
                <a:solidFill>
                  <a:schemeClr val="tx1"/>
                </a:solidFill>
              </a:rPr>
              <a:t>Сорская</a:t>
            </a:r>
            <a:r>
              <a:rPr lang="ru-RU" dirty="0" smtClean="0">
                <a:solidFill>
                  <a:schemeClr val="tx1"/>
                </a:solidFill>
              </a:rPr>
              <a:t> СОШ №3 с УИОП» </a:t>
            </a:r>
            <a:r>
              <a:rPr lang="ru-RU" dirty="0" err="1" smtClean="0">
                <a:solidFill>
                  <a:schemeClr val="tx1"/>
                </a:solidFill>
              </a:rPr>
              <a:t>Анпилогова</a:t>
            </a:r>
            <a:r>
              <a:rPr lang="ru-RU" dirty="0" smtClean="0">
                <a:solidFill>
                  <a:schemeClr val="tx1"/>
                </a:solidFill>
              </a:rPr>
              <a:t>  Л.А.</a:t>
            </a:r>
            <a:endParaRPr lang="ru-RU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Вариант 1                      Вариант 2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214282" y="714356"/>
            <a:ext cx="4281518" cy="6143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А1. </a:t>
            </a:r>
            <a:r>
              <a:rPr lang="ru-RU" dirty="0" smtClean="0"/>
              <a:t>В каком ряду в обоих словах пропущена одна и та же буква?</a:t>
            </a:r>
          </a:p>
          <a:p>
            <a:pPr>
              <a:buNone/>
            </a:pPr>
            <a:r>
              <a:rPr lang="ru-RU" dirty="0" smtClean="0"/>
              <a:t> 1) трудолюбивые </a:t>
            </a:r>
            <a:r>
              <a:rPr lang="ru-RU" dirty="0" err="1" smtClean="0"/>
              <a:t>пч</a:t>
            </a:r>
            <a:r>
              <a:rPr lang="ru-RU" dirty="0" smtClean="0"/>
              <a:t>..</a:t>
            </a:r>
            <a:r>
              <a:rPr lang="ru-RU" dirty="0" err="1" smtClean="0"/>
              <a:t>лы</a:t>
            </a:r>
            <a:r>
              <a:rPr lang="ru-RU" dirty="0" smtClean="0"/>
              <a:t>, взвалил на правое плеч..</a:t>
            </a:r>
          </a:p>
          <a:p>
            <a:pPr>
              <a:buNone/>
            </a:pPr>
            <a:r>
              <a:rPr lang="ru-RU" dirty="0" smtClean="0"/>
              <a:t> 2) хорошим врач..м, ровный </a:t>
            </a:r>
            <a:r>
              <a:rPr lang="ru-RU" dirty="0" err="1" smtClean="0"/>
              <a:t>ш</a:t>
            </a:r>
            <a:r>
              <a:rPr lang="ru-RU" dirty="0" smtClean="0"/>
              <a:t>..в</a:t>
            </a:r>
          </a:p>
          <a:p>
            <a:pPr>
              <a:buNone/>
            </a:pPr>
            <a:r>
              <a:rPr lang="ru-RU" dirty="0" smtClean="0"/>
              <a:t> 3) справиться с задач..</a:t>
            </a:r>
            <a:r>
              <a:rPr lang="ru-RU" dirty="0" err="1" smtClean="0"/>
              <a:t>й</a:t>
            </a:r>
            <a:r>
              <a:rPr lang="ru-RU" dirty="0" smtClean="0"/>
              <a:t>, укрыть плащ..м</a:t>
            </a:r>
          </a:p>
          <a:p>
            <a:pPr>
              <a:buNone/>
            </a:pPr>
            <a:r>
              <a:rPr lang="ru-RU" dirty="0" smtClean="0"/>
              <a:t>4) надеть </a:t>
            </a:r>
            <a:r>
              <a:rPr lang="ru-RU" dirty="0" err="1" smtClean="0"/>
              <a:t>капюш</a:t>
            </a:r>
            <a:r>
              <a:rPr lang="ru-RU" dirty="0" smtClean="0"/>
              <a:t>..</a:t>
            </a:r>
            <a:r>
              <a:rPr lang="ru-RU" dirty="0" err="1" smtClean="0"/>
              <a:t>н</a:t>
            </a:r>
            <a:r>
              <a:rPr lang="ru-RU" dirty="0" smtClean="0"/>
              <a:t>, золотое </a:t>
            </a:r>
            <a:r>
              <a:rPr lang="ru-RU" dirty="0" err="1" smtClean="0"/>
              <a:t>сердц</a:t>
            </a:r>
            <a:r>
              <a:rPr lang="ru-RU" dirty="0" smtClean="0"/>
              <a:t>..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  <a:p>
            <a:endParaRPr lang="ru-RU" sz="18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714876" y="714356"/>
            <a:ext cx="4429124" cy="6143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А1.</a:t>
            </a:r>
            <a:r>
              <a:rPr lang="ru-RU" dirty="0" smtClean="0"/>
              <a:t> В каком ряду в обоих словах пропущена одна и та же буква?</a:t>
            </a:r>
          </a:p>
          <a:p>
            <a:pPr>
              <a:buNone/>
            </a:pPr>
            <a:r>
              <a:rPr lang="ru-RU" dirty="0" smtClean="0"/>
              <a:t> 1) обвиты плющ..м, выехал на </a:t>
            </a:r>
            <a:r>
              <a:rPr lang="ru-RU" dirty="0" err="1" smtClean="0"/>
              <a:t>ш</a:t>
            </a:r>
            <a:r>
              <a:rPr lang="ru-RU" dirty="0" smtClean="0"/>
              <a:t>..</a:t>
            </a:r>
            <a:r>
              <a:rPr lang="ru-RU" dirty="0" err="1" smtClean="0"/>
              <a:t>ссе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 шуршит камыш..м, колбаса с </a:t>
            </a:r>
            <a:r>
              <a:rPr lang="ru-RU" dirty="0" err="1" smtClean="0"/>
              <a:t>перц</a:t>
            </a:r>
            <a:r>
              <a:rPr lang="ru-RU" dirty="0" smtClean="0"/>
              <a:t>..м</a:t>
            </a:r>
          </a:p>
          <a:p>
            <a:pPr>
              <a:buNone/>
            </a:pPr>
            <a:r>
              <a:rPr lang="ru-RU" dirty="0" smtClean="0"/>
              <a:t> 3) дать корм птиц.., луч..м света</a:t>
            </a:r>
          </a:p>
          <a:p>
            <a:pPr>
              <a:buNone/>
            </a:pPr>
            <a:r>
              <a:rPr lang="ru-RU" dirty="0" smtClean="0"/>
              <a:t>4) встретить с </a:t>
            </a:r>
            <a:r>
              <a:rPr lang="ru-RU" dirty="0" err="1" smtClean="0"/>
              <a:t>поч</a:t>
            </a:r>
            <a:r>
              <a:rPr lang="ru-RU" dirty="0" smtClean="0"/>
              <a:t>..том, этаж..м выше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4118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300" b="1" dirty="0" smtClean="0"/>
              <a:t>А2.</a:t>
            </a:r>
            <a:r>
              <a:rPr lang="ru-RU" sz="3300" dirty="0" smtClean="0"/>
              <a:t> В каком ряду в обоих словах пропущена одна и та же буква?</a:t>
            </a:r>
          </a:p>
          <a:p>
            <a:pPr>
              <a:buNone/>
            </a:pPr>
            <a:r>
              <a:rPr lang="ru-RU" sz="3300" dirty="0" smtClean="0"/>
              <a:t>1) обычаи народов </a:t>
            </a:r>
            <a:r>
              <a:rPr lang="ru-RU" sz="3300" dirty="0" err="1" smtClean="0"/>
              <a:t>Испани</a:t>
            </a:r>
            <a:r>
              <a:rPr lang="ru-RU" sz="3300" dirty="0" smtClean="0"/>
              <a:t>.., мечтать о </a:t>
            </a:r>
            <a:r>
              <a:rPr lang="ru-RU" sz="3300" dirty="0" err="1" smtClean="0"/>
              <a:t>счасть</a:t>
            </a:r>
            <a:r>
              <a:rPr lang="ru-RU" sz="3300" dirty="0" smtClean="0"/>
              <a:t>..</a:t>
            </a:r>
          </a:p>
          <a:p>
            <a:pPr>
              <a:buNone/>
            </a:pPr>
            <a:r>
              <a:rPr lang="ru-RU" sz="3300" dirty="0" smtClean="0"/>
              <a:t> 2) иду по </a:t>
            </a:r>
            <a:r>
              <a:rPr lang="ru-RU" sz="3300" dirty="0" err="1" smtClean="0"/>
              <a:t>дорожк</a:t>
            </a:r>
            <a:r>
              <a:rPr lang="ru-RU" sz="3300" dirty="0" smtClean="0"/>
              <a:t>.., в старинном </a:t>
            </a:r>
            <a:r>
              <a:rPr lang="ru-RU" sz="3300" dirty="0" err="1" smtClean="0"/>
              <a:t>здани</a:t>
            </a:r>
            <a:r>
              <a:rPr lang="ru-RU" sz="3300" dirty="0" smtClean="0"/>
              <a:t>..</a:t>
            </a:r>
          </a:p>
          <a:p>
            <a:pPr>
              <a:buNone/>
            </a:pPr>
            <a:r>
              <a:rPr lang="ru-RU" sz="3300" dirty="0" smtClean="0"/>
              <a:t> 3) предметы </a:t>
            </a:r>
            <a:r>
              <a:rPr lang="ru-RU" sz="3300" dirty="0" err="1" smtClean="0"/>
              <a:t>мебел</a:t>
            </a:r>
            <a:r>
              <a:rPr lang="ru-RU" sz="3300" dirty="0" smtClean="0"/>
              <a:t>.., запечатлен на </a:t>
            </a:r>
            <a:r>
              <a:rPr lang="ru-RU" sz="3300" dirty="0" err="1" smtClean="0"/>
              <a:t>фотографи</a:t>
            </a:r>
            <a:r>
              <a:rPr lang="ru-RU" sz="3300" dirty="0" smtClean="0"/>
              <a:t>..</a:t>
            </a:r>
          </a:p>
          <a:p>
            <a:pPr>
              <a:buNone/>
            </a:pPr>
            <a:r>
              <a:rPr lang="ru-RU" sz="3300" dirty="0" smtClean="0"/>
              <a:t>4) цвета </a:t>
            </a:r>
            <a:r>
              <a:rPr lang="ru-RU" sz="3300" dirty="0" err="1" smtClean="0"/>
              <a:t>осен</a:t>
            </a:r>
            <a:r>
              <a:rPr lang="ru-RU" sz="3300" dirty="0" smtClean="0"/>
              <a:t>.., изображен на </a:t>
            </a:r>
            <a:r>
              <a:rPr lang="ru-RU" sz="3300" dirty="0" err="1" smtClean="0"/>
              <a:t>рисунк</a:t>
            </a:r>
            <a:r>
              <a:rPr lang="ru-RU" sz="3300" dirty="0" smtClean="0"/>
              <a:t>..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14356"/>
            <a:ext cx="4038600" cy="54118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А2.</a:t>
            </a:r>
            <a:r>
              <a:rPr lang="ru-RU" dirty="0" smtClean="0"/>
              <a:t> В каком ряду в обоих словах пропущена одна и та же буква?</a:t>
            </a:r>
          </a:p>
          <a:p>
            <a:pPr>
              <a:buNone/>
            </a:pPr>
            <a:r>
              <a:rPr lang="ru-RU" dirty="0" smtClean="0"/>
              <a:t>1) родился в Дани.., поехал на поезд..</a:t>
            </a:r>
          </a:p>
          <a:p>
            <a:pPr>
              <a:buNone/>
            </a:pPr>
            <a:r>
              <a:rPr lang="ru-RU" dirty="0" smtClean="0"/>
              <a:t> 2) разбирается в математик.., в </a:t>
            </a:r>
            <a:r>
              <a:rPr lang="ru-RU" dirty="0" err="1" smtClean="0"/>
              <a:t>окружени</a:t>
            </a:r>
            <a:r>
              <a:rPr lang="ru-RU" dirty="0" smtClean="0"/>
              <a:t>.. детей</a:t>
            </a:r>
          </a:p>
          <a:p>
            <a:pPr>
              <a:buNone/>
            </a:pPr>
            <a:r>
              <a:rPr lang="ru-RU" dirty="0" smtClean="0"/>
              <a:t> 3) участвовал в </a:t>
            </a:r>
            <a:r>
              <a:rPr lang="ru-RU" dirty="0" err="1" smtClean="0"/>
              <a:t>соревновани</a:t>
            </a:r>
            <a:r>
              <a:rPr lang="ru-RU" dirty="0" smtClean="0"/>
              <a:t>.., грелся на </a:t>
            </a:r>
            <a:r>
              <a:rPr lang="ru-RU" dirty="0" err="1" smtClean="0"/>
              <a:t>пригорк</a:t>
            </a:r>
            <a:r>
              <a:rPr lang="ru-RU" dirty="0" smtClean="0"/>
              <a:t>..</a:t>
            </a:r>
          </a:p>
          <a:p>
            <a:pPr>
              <a:buNone/>
            </a:pPr>
            <a:r>
              <a:rPr lang="ru-RU" dirty="0" smtClean="0"/>
              <a:t> 4) в морской </a:t>
            </a:r>
            <a:r>
              <a:rPr lang="ru-RU" dirty="0" err="1" smtClean="0"/>
              <a:t>сол</a:t>
            </a:r>
            <a:r>
              <a:rPr lang="ru-RU" dirty="0" smtClean="0"/>
              <a:t>.., позвонил </a:t>
            </a:r>
            <a:r>
              <a:rPr lang="ru-RU" dirty="0" err="1" smtClean="0"/>
              <a:t>Лиди</a:t>
            </a:r>
            <a:r>
              <a:rPr lang="ru-RU" dirty="0" smtClean="0"/>
              <a:t>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500042"/>
            <a:ext cx="4281518" cy="635795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b="1" dirty="0" smtClean="0"/>
              <a:t>А3.</a:t>
            </a:r>
            <a:r>
              <a:rPr lang="ru-RU" sz="3800" dirty="0" smtClean="0"/>
              <a:t> В каком слове верно выделена буква, обозначающая ударный гласный звук?</a:t>
            </a:r>
          </a:p>
          <a:p>
            <a:pPr>
              <a:buNone/>
            </a:pPr>
            <a:r>
              <a:rPr lang="ru-RU" sz="3800" dirty="0" smtClean="0"/>
              <a:t>1) </a:t>
            </a:r>
            <a:r>
              <a:rPr lang="ru-RU" sz="3800" dirty="0" err="1" smtClean="0"/>
              <a:t>дОговор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2) </a:t>
            </a:r>
            <a:r>
              <a:rPr lang="ru-RU" sz="3800" dirty="0" err="1" smtClean="0"/>
              <a:t>стОляр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3) </a:t>
            </a:r>
            <a:r>
              <a:rPr lang="ru-RU" sz="3800" dirty="0" err="1" smtClean="0"/>
              <a:t>свеклА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4) </a:t>
            </a:r>
            <a:r>
              <a:rPr lang="ru-RU" sz="3800" dirty="0" err="1" smtClean="0"/>
              <a:t>партЕр</a:t>
            </a:r>
            <a:endParaRPr lang="ru-RU" sz="3800" dirty="0" smtClean="0"/>
          </a:p>
          <a:p>
            <a:endParaRPr lang="ru-RU" sz="3800" dirty="0" smtClean="0"/>
          </a:p>
          <a:p>
            <a:pPr>
              <a:buNone/>
            </a:pPr>
            <a:r>
              <a:rPr lang="ru-RU" sz="3800" b="1" dirty="0" smtClean="0"/>
              <a:t>А4.</a:t>
            </a:r>
            <a:r>
              <a:rPr lang="ru-RU" sz="3800" dirty="0" smtClean="0"/>
              <a:t> Укажите пример с ошибкой в образовании формы слова.</a:t>
            </a:r>
          </a:p>
          <a:p>
            <a:pPr>
              <a:buNone/>
            </a:pPr>
            <a:r>
              <a:rPr lang="ru-RU" sz="3800" dirty="0" smtClean="0"/>
              <a:t> 1) килограмм яблок</a:t>
            </a:r>
          </a:p>
          <a:p>
            <a:pPr>
              <a:buNone/>
            </a:pPr>
            <a:r>
              <a:rPr lang="ru-RU" sz="3800" dirty="0" smtClean="0"/>
              <a:t>2) опытные доктора</a:t>
            </a:r>
          </a:p>
          <a:p>
            <a:pPr>
              <a:buNone/>
            </a:pPr>
            <a:r>
              <a:rPr lang="ru-RU" sz="3800" dirty="0" smtClean="0"/>
              <a:t> 3) группа молдаван</a:t>
            </a:r>
          </a:p>
          <a:p>
            <a:pPr>
              <a:buNone/>
            </a:pPr>
            <a:r>
              <a:rPr lang="ru-RU" sz="3800" dirty="0" smtClean="0"/>
              <a:t>4) пара носок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428604"/>
            <a:ext cx="4786314" cy="569755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А3.</a:t>
            </a:r>
            <a:r>
              <a:rPr lang="ru-RU" sz="2400" dirty="0" smtClean="0"/>
              <a:t> В каком слове верно выделена буква, обозначающая ударный гласный звук?</a:t>
            </a:r>
          </a:p>
          <a:p>
            <a:r>
              <a:rPr lang="ru-RU" sz="2400" dirty="0" smtClean="0"/>
              <a:t> 1) </a:t>
            </a:r>
            <a:r>
              <a:rPr lang="ru-RU" sz="2400" dirty="0" err="1" smtClean="0"/>
              <a:t>прИзы</a:t>
            </a:r>
            <a:endParaRPr lang="ru-RU" sz="2400" dirty="0" smtClean="0"/>
          </a:p>
          <a:p>
            <a:r>
              <a:rPr lang="ru-RU" sz="2400" dirty="0" smtClean="0"/>
              <a:t> 2) </a:t>
            </a:r>
            <a:r>
              <a:rPr lang="ru-RU" sz="2400" dirty="0" err="1" smtClean="0"/>
              <a:t>тОрты</a:t>
            </a:r>
            <a:endParaRPr lang="ru-RU" sz="2400" dirty="0" smtClean="0"/>
          </a:p>
          <a:p>
            <a:r>
              <a:rPr lang="ru-RU" sz="2400" dirty="0" smtClean="0"/>
              <a:t> 3) </a:t>
            </a:r>
            <a:r>
              <a:rPr lang="ru-RU" sz="2400" dirty="0" err="1" smtClean="0"/>
              <a:t>сантИметр</a:t>
            </a:r>
            <a:endParaRPr lang="ru-RU" sz="2400" dirty="0" smtClean="0"/>
          </a:p>
          <a:p>
            <a:r>
              <a:rPr lang="ru-RU" sz="2400" dirty="0" smtClean="0"/>
              <a:t> 4) </a:t>
            </a:r>
            <a:r>
              <a:rPr lang="ru-RU" sz="2400" dirty="0" err="1" smtClean="0"/>
              <a:t>дОсуг</a:t>
            </a:r>
            <a:endParaRPr lang="ru-RU" sz="2400" dirty="0" smtClean="0"/>
          </a:p>
          <a:p>
            <a:r>
              <a:rPr lang="ru-RU" sz="2400" b="1" dirty="0" smtClean="0"/>
              <a:t>А4.</a:t>
            </a:r>
            <a:r>
              <a:rPr lang="ru-RU" sz="2400" dirty="0" smtClean="0"/>
              <a:t> Укажите пример с ошибкой в образовании формы слова.</a:t>
            </a:r>
          </a:p>
          <a:p>
            <a:r>
              <a:rPr lang="ru-RU" sz="2400" dirty="0" smtClean="0"/>
              <a:t> 1) пара чулок</a:t>
            </a:r>
          </a:p>
          <a:p>
            <a:r>
              <a:rPr lang="ru-RU" sz="2400" dirty="0" smtClean="0"/>
              <a:t> 2) шесть мандаринов</a:t>
            </a:r>
          </a:p>
          <a:p>
            <a:r>
              <a:rPr lang="ru-RU" sz="2400" dirty="0" smtClean="0"/>
              <a:t> 3) подписали договора</a:t>
            </a:r>
          </a:p>
          <a:p>
            <a:r>
              <a:rPr lang="ru-RU" sz="2400" dirty="0" smtClean="0"/>
              <a:t> 4) обычаи болгар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41180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В1.</a:t>
            </a:r>
            <a:r>
              <a:rPr lang="ru-RU" dirty="0" smtClean="0"/>
              <a:t> Из данного предложения выпишите существительные 3-го склонения (в начальной форме).</a:t>
            </a:r>
          </a:p>
          <a:p>
            <a:r>
              <a:rPr lang="ru-RU" dirty="0" smtClean="0"/>
              <a:t>Он раздвинул кусты жимолости и сирени и скрылся в зелени под стеной часовни.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С1.</a:t>
            </a:r>
            <a:r>
              <a:rPr lang="ru-RU" dirty="0" smtClean="0"/>
              <a:t> Напишите 4–5 предложений на тему «Приметы весны».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14356"/>
            <a:ext cx="4038600" cy="541180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В1.</a:t>
            </a:r>
            <a:r>
              <a:rPr lang="ru-RU" dirty="0" smtClean="0"/>
              <a:t> Из данного предложения выпишите существительные 3-го склонения (в начальной форме).</a:t>
            </a:r>
          </a:p>
          <a:p>
            <a:r>
              <a:rPr lang="ru-RU" dirty="0" smtClean="0"/>
              <a:t>С севера и юга городок ограждался широкими водяными гладями и топями.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С1.</a:t>
            </a:r>
            <a:r>
              <a:rPr lang="ru-RU" dirty="0" smtClean="0"/>
              <a:t> Напишите 4–5 предложений на тему «Любимое время года».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92971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38</Words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Тест 22. Имя существительное  для 5 класса</vt:lpstr>
      <vt:lpstr>  Вариант 1                      Вариант 2  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22. Имя существительное </dc:title>
  <dc:creator>школа</dc:creator>
  <cp:lastModifiedBy>школа</cp:lastModifiedBy>
  <cp:revision>7</cp:revision>
  <dcterms:created xsi:type="dcterms:W3CDTF">2016-04-05T07:50:20Z</dcterms:created>
  <dcterms:modified xsi:type="dcterms:W3CDTF">2017-03-13T09:21:51Z</dcterms:modified>
</cp:coreProperties>
</file>