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3" r:id="rId3"/>
    <p:sldId id="258" r:id="rId4"/>
    <p:sldId id="271" r:id="rId5"/>
    <p:sldId id="265" r:id="rId6"/>
    <p:sldId id="270" r:id="rId7"/>
    <p:sldId id="268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Типы данных в </a:t>
            </a:r>
            <a:r>
              <a:rPr lang="en-US" sz="6000" dirty="0" smtClean="0"/>
              <a:t>PYTHON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Тип данных</a:t>
            </a:r>
            <a:r>
              <a:rPr lang="ru-RU" dirty="0" smtClean="0"/>
              <a:t> – </a:t>
            </a:r>
          </a:p>
          <a:p>
            <a:pPr>
              <a:buNone/>
            </a:pPr>
            <a:r>
              <a:rPr lang="ru-RU" dirty="0" smtClean="0"/>
              <a:t>    множество величин, объединенных определенной совокупностью допустимых операций.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764704"/>
            <a:ext cx="6696743" cy="923330"/>
          </a:xfrm>
          <a:prstGeom prst="rect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Типы данных</a:t>
            </a:r>
            <a:endParaRPr lang="ru-RU" sz="5400" b="1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764704"/>
            <a:ext cx="6696743" cy="923330"/>
          </a:xfrm>
          <a:prstGeom prst="rect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Типы данных</a:t>
            </a:r>
            <a:endParaRPr lang="ru-RU" sz="5400" b="1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115616" y="2492896"/>
            <a:ext cx="2016224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3131840" y="2204864"/>
            <a:ext cx="2664296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Типы данных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907704" y="3441774"/>
            <a:ext cx="1800200" cy="3472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Целые числа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902768" y="4064298"/>
            <a:ext cx="1800200" cy="44482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Вещественные числа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907704" y="4725144"/>
            <a:ext cx="1800200" cy="3472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Строки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907704" y="5385990"/>
            <a:ext cx="1800200" cy="3472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Списки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907704" y="5949280"/>
            <a:ext cx="1800200" cy="49128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Логический тип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1115616" y="2507655"/>
            <a:ext cx="8384" cy="3729657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8" idx="1"/>
          </p:cNvCxnSpPr>
          <p:nvPr/>
        </p:nvCxnSpPr>
        <p:spPr>
          <a:xfrm>
            <a:off x="1115616" y="3615407"/>
            <a:ext cx="79208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115616" y="4250705"/>
            <a:ext cx="79208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115616" y="4894684"/>
            <a:ext cx="79208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115616" y="5546005"/>
            <a:ext cx="79208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115616" y="6207695"/>
            <a:ext cx="79208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851920" y="3430741"/>
            <a:ext cx="3029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(</a:t>
            </a:r>
            <a:r>
              <a:rPr lang="ru-RU" dirty="0" smtClean="0"/>
              <a:t>например: 1, 150, 500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851919" y="4055006"/>
            <a:ext cx="35413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float (</a:t>
            </a:r>
            <a:r>
              <a:rPr lang="ru-RU" dirty="0" smtClean="0"/>
              <a:t>например: </a:t>
            </a:r>
            <a:r>
              <a:rPr lang="en-US" dirty="0" smtClean="0"/>
              <a:t>2.5, 5.8, 100.0)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851919" y="4710018"/>
            <a:ext cx="3945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str</a:t>
            </a:r>
            <a:r>
              <a:rPr lang="en-US" dirty="0" smtClean="0"/>
              <a:t> (</a:t>
            </a:r>
            <a:r>
              <a:rPr lang="ru-RU" dirty="0" smtClean="0"/>
              <a:t>например: </a:t>
            </a:r>
            <a:r>
              <a:rPr lang="en-US" dirty="0" smtClean="0"/>
              <a:t>“hello”, “hey”, “100”)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879871" y="5313431"/>
            <a:ext cx="3440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list (</a:t>
            </a:r>
            <a:r>
              <a:rPr lang="ru-RU" dirty="0" smtClean="0"/>
              <a:t>например:</a:t>
            </a:r>
            <a:r>
              <a:rPr lang="en-US" dirty="0" smtClean="0"/>
              <a:t> [5, “hey”, 10.5])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879871" y="5960521"/>
            <a:ext cx="3440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boolean</a:t>
            </a:r>
            <a:r>
              <a:rPr lang="en-US" dirty="0" smtClean="0"/>
              <a:t> (</a:t>
            </a:r>
            <a:r>
              <a:rPr lang="ru-RU" dirty="0" smtClean="0"/>
              <a:t>например:</a:t>
            </a:r>
            <a:r>
              <a:rPr lang="en-US" dirty="0"/>
              <a:t> </a:t>
            </a:r>
            <a:r>
              <a:rPr lang="en-US" dirty="0" smtClean="0"/>
              <a:t>true, false)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647942"/>
              </p:ext>
            </p:extLst>
          </p:nvPr>
        </p:nvGraphicFramePr>
        <p:xfrm>
          <a:off x="2527159" y="1484784"/>
          <a:ext cx="4104456" cy="5184576"/>
        </p:xfrm>
        <a:graphic>
          <a:graphicData uri="http://schemas.openxmlformats.org/drawingml/2006/table">
            <a:tbl>
              <a:tblPr/>
              <a:tblGrid>
                <a:gridCol w="1898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6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7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Оператор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Название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7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+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Сложение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7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Вычитание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7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*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Умножение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4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**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Возведение в степень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7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/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Деление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4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//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Целочисленное деление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4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Деление по модулю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7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&lt;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Меньше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7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&gt;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Больше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4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&lt;=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Меньше или равно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24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&gt;=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Больше или равно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7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==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Равно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7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!=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Не равно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24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not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Логическое НЕ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7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and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Логическое 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224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or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Логическое ИЛИ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25" marR="68360" marT="8545" marB="854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332656"/>
            <a:ext cx="7647623" cy="954107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Основные операции с числовыми данными</a:t>
            </a:r>
            <a:endParaRPr lang="ru-RU" sz="2800" b="1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588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745540"/>
            <a:ext cx="7647623" cy="523220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Основные </a:t>
            </a:r>
            <a:r>
              <a:rPr lang="ru-RU" sz="28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функции в 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Python</a:t>
            </a:r>
            <a:endParaRPr lang="ru-RU" sz="2800" b="1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95011" y="1628800"/>
            <a:ext cx="6768752" cy="77931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input() </a:t>
            </a:r>
            <a:r>
              <a:rPr lang="en-US" dirty="0" smtClean="0"/>
              <a:t>– </a:t>
            </a:r>
            <a:r>
              <a:rPr lang="ru-RU" dirty="0" smtClean="0"/>
              <a:t>функция, для ввода данных с клавиатуры</a:t>
            </a:r>
            <a:endParaRPr lang="en-US" dirty="0" smtClean="0"/>
          </a:p>
          <a:p>
            <a:pPr algn="ctr"/>
            <a:r>
              <a:rPr lang="en-US" b="1" dirty="0" smtClean="0"/>
              <a:t>print() </a:t>
            </a:r>
            <a:r>
              <a:rPr lang="en-US" dirty="0" smtClean="0"/>
              <a:t>– </a:t>
            </a:r>
            <a:r>
              <a:rPr lang="ru-RU" dirty="0" smtClean="0"/>
              <a:t>функция для вывода данных на экран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7939" t="15548" r="76565" b="72640"/>
          <a:stretch/>
        </p:blipFill>
        <p:spPr>
          <a:xfrm>
            <a:off x="4727276" y="2624138"/>
            <a:ext cx="3528392" cy="151216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55576" y="2517867"/>
            <a:ext cx="4001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Ввод программного кода в </a:t>
            </a:r>
            <a:r>
              <a:rPr lang="en-US" dirty="0" smtClean="0"/>
              <a:t>Python: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4721662"/>
            <a:ext cx="1308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Результат: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/>
          <a:srcRect l="31183" t="30313" r="57195" b="56890"/>
          <a:stretch/>
        </p:blipFill>
        <p:spPr>
          <a:xfrm>
            <a:off x="4727276" y="4722902"/>
            <a:ext cx="2592288" cy="1604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7939" t="15548" r="76565" b="72640"/>
          <a:stretch/>
        </p:blipFill>
        <p:spPr>
          <a:xfrm>
            <a:off x="4727276" y="2624138"/>
            <a:ext cx="3528392" cy="151216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55576" y="2517867"/>
            <a:ext cx="4001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Ввод программного кода в </a:t>
            </a:r>
            <a:r>
              <a:rPr lang="en-US" dirty="0" smtClean="0"/>
              <a:t>Python: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4721662"/>
            <a:ext cx="1308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Результат: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/>
          <a:srcRect l="31183" t="30313" r="57195" b="56890"/>
          <a:stretch/>
        </p:blipFill>
        <p:spPr>
          <a:xfrm>
            <a:off x="4727276" y="4722902"/>
            <a:ext cx="2592288" cy="160475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55576" y="619913"/>
            <a:ext cx="7647623" cy="523220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Практическая работа</a:t>
            </a:r>
            <a:endParaRPr lang="ru-RU" sz="2800" b="1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46164" y="1412776"/>
            <a:ext cx="2664296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Уровень А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635896" y="1515029"/>
            <a:ext cx="4588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Программный код, сложение двух чисел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19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46164" y="1412776"/>
            <a:ext cx="2664296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Уровень 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9681" y="2132856"/>
            <a:ext cx="853631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Дана длина (а) и ширина (</a:t>
            </a:r>
            <a:r>
              <a:rPr lang="en-US" sz="2000" dirty="0" smtClean="0"/>
              <a:t>b)</a:t>
            </a:r>
            <a:r>
              <a:rPr lang="ru-RU" sz="2000" dirty="0" smtClean="0"/>
              <a:t> классной комнаты. Составить линейную</a:t>
            </a:r>
          </a:p>
          <a:p>
            <a:r>
              <a:rPr lang="ru-RU" sz="2000" dirty="0" smtClean="0"/>
              <a:t>Программу, которая рассчитывает периметр (</a:t>
            </a:r>
            <a:r>
              <a:rPr lang="en-US" sz="2000" dirty="0" smtClean="0"/>
              <a:t>P</a:t>
            </a:r>
            <a:r>
              <a:rPr lang="ru-RU" sz="2000" dirty="0" smtClean="0"/>
              <a:t>) этой комнаты.</a:t>
            </a:r>
          </a:p>
          <a:p>
            <a:r>
              <a:rPr lang="ru-RU" sz="2000" dirty="0" smtClean="0"/>
              <a:t>Алгоритм задачи: Чтобы найти периметр прямоугольника, мы </a:t>
            </a:r>
          </a:p>
          <a:p>
            <a:r>
              <a:rPr lang="ru-RU" sz="2000" dirty="0" smtClean="0"/>
              <a:t>используем формулы </a:t>
            </a:r>
            <a:r>
              <a:rPr lang="en-US" sz="2000" dirty="0" smtClean="0"/>
              <a:t>P=2(</a:t>
            </a:r>
            <a:r>
              <a:rPr lang="en-US" sz="2000" dirty="0" err="1" smtClean="0"/>
              <a:t>a+b</a:t>
            </a:r>
            <a:r>
              <a:rPr lang="en-US" sz="2000" dirty="0" smtClean="0"/>
              <a:t>), </a:t>
            </a:r>
            <a:r>
              <a:rPr lang="ru-RU" sz="2000" dirty="0" smtClean="0"/>
              <a:t>известные из математики.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619913"/>
            <a:ext cx="7647623" cy="523220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Практическая работа</a:t>
            </a:r>
            <a:endParaRPr lang="ru-RU" sz="2800" b="1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55534" t="40156" r="32844" b="44094"/>
          <a:stretch/>
        </p:blipFill>
        <p:spPr>
          <a:xfrm>
            <a:off x="971600" y="4211758"/>
            <a:ext cx="3096344" cy="235911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9600" t="24407" r="77672" b="61812"/>
          <a:stretch/>
        </p:blipFill>
        <p:spPr>
          <a:xfrm>
            <a:off x="5364088" y="4446018"/>
            <a:ext cx="3269568" cy="199017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19681" y="3672319"/>
            <a:ext cx="3924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Ввод программного кода в </a:t>
            </a:r>
            <a:r>
              <a:rPr lang="en-US" dirty="0"/>
              <a:t>Python: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92080" y="3672319"/>
            <a:ext cx="1317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Результат: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46164" y="1412776"/>
            <a:ext cx="2664296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Уровень С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467917"/>
            <a:ext cx="690285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Составьте программу, вычисляющую </a:t>
            </a:r>
          </a:p>
          <a:p>
            <a:r>
              <a:rPr lang="ru-RU" sz="2400" dirty="0" smtClean="0"/>
              <a:t>среднее арифметическое значение двух чисел.</a:t>
            </a:r>
          </a:p>
          <a:p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4165923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333333"/>
                </a:solidFill>
                <a:latin typeface="YS Text"/>
              </a:rPr>
              <a:t>Подсказка:</a:t>
            </a:r>
          </a:p>
          <a:p>
            <a:r>
              <a:rPr lang="ru-RU" b="1" dirty="0">
                <a:solidFill>
                  <a:srgbClr val="333333"/>
                </a:solidFill>
                <a:latin typeface="YS Text"/>
              </a:rPr>
              <a:t>С</a:t>
            </a:r>
            <a:r>
              <a:rPr lang="ru-RU" b="1" dirty="0" smtClean="0">
                <a:solidFill>
                  <a:srgbClr val="333333"/>
                </a:solidFill>
                <a:latin typeface="YS Text"/>
              </a:rPr>
              <a:t>реднее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</a:t>
            </a:r>
            <a:r>
              <a:rPr lang="ru-RU" b="1" dirty="0">
                <a:solidFill>
                  <a:srgbClr val="333333"/>
                </a:solidFill>
                <a:latin typeface="YS Text"/>
              </a:rPr>
              <a:t>арифметическое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- это число, равное сумме всех чисел множества, делённой на </a:t>
            </a:r>
            <a:r>
              <a:rPr lang="ru-RU" dirty="0" smtClean="0">
                <a:solidFill>
                  <a:srgbClr val="333333"/>
                </a:solidFill>
                <a:latin typeface="YS Text"/>
              </a:rPr>
              <a:t>их количество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. </a:t>
            </a:r>
            <a:endParaRPr lang="ru-RU" dirty="0" smtClean="0">
              <a:solidFill>
                <a:srgbClr val="333333"/>
              </a:solidFill>
              <a:latin typeface="YS Text"/>
            </a:endParaRPr>
          </a:p>
          <a:p>
            <a:r>
              <a:rPr lang="ru-RU" b="1" dirty="0" smtClean="0">
                <a:solidFill>
                  <a:srgbClr val="333333"/>
                </a:solidFill>
                <a:latin typeface="YS Text"/>
              </a:rPr>
              <a:t>Например:</a:t>
            </a:r>
            <a:r>
              <a:rPr lang="ru-RU" dirty="0"/>
              <a:t> </a:t>
            </a:r>
            <a:r>
              <a:rPr lang="ru-RU" dirty="0" smtClean="0"/>
              <a:t>Найдем</a:t>
            </a:r>
            <a:r>
              <a:rPr lang="ru-RU" dirty="0"/>
              <a:t> </a:t>
            </a:r>
            <a:r>
              <a:rPr lang="ru-RU" b="1" dirty="0"/>
              <a:t>среднее</a:t>
            </a:r>
            <a:r>
              <a:rPr lang="ru-RU" dirty="0"/>
              <a:t> </a:t>
            </a:r>
            <a:r>
              <a:rPr lang="ru-RU" b="1" dirty="0"/>
              <a:t>арифметическое</a:t>
            </a:r>
            <a:r>
              <a:rPr lang="ru-RU" dirty="0"/>
              <a:t> чисел 2, 3 и </a:t>
            </a:r>
            <a:r>
              <a:rPr lang="ru-RU" dirty="0" smtClean="0"/>
              <a:t>4</a:t>
            </a:r>
          </a:p>
          <a:p>
            <a:r>
              <a:rPr lang="ru-RU" dirty="0" smtClean="0"/>
              <a:t>(2+3+4)/3= 3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619913"/>
            <a:ext cx="7647623" cy="523220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Практическая работа</a:t>
            </a:r>
            <a:endParaRPr lang="ru-RU" sz="2800" b="1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042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4306</TotalTime>
  <Words>257</Words>
  <Application>Microsoft Office PowerPoint</Application>
  <PresentationFormat>Экран (4:3)</PresentationFormat>
  <Paragraphs>77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Calibri</vt:lpstr>
      <vt:lpstr>Courier New</vt:lpstr>
      <vt:lpstr>Georgia</vt:lpstr>
      <vt:lpstr>Times New Roman</vt:lpstr>
      <vt:lpstr>Trebuchet MS</vt:lpstr>
      <vt:lpstr>Wingdings 2</vt:lpstr>
      <vt:lpstr>YS Text</vt:lpstr>
      <vt:lpstr>Городская</vt:lpstr>
      <vt:lpstr>Типы данных в PYTHON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данных в PYTHON</dc:title>
  <dc:creator>User</dc:creator>
  <cp:lastModifiedBy>admin</cp:lastModifiedBy>
  <cp:revision>185</cp:revision>
  <dcterms:created xsi:type="dcterms:W3CDTF">2017-04-26T19:15:44Z</dcterms:created>
  <dcterms:modified xsi:type="dcterms:W3CDTF">2022-01-27T06:13:53Z</dcterms:modified>
</cp:coreProperties>
</file>