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Пользователь\Рабочий стол\Ю. А. ЮИД\картинки знаки пдд виды\znaki-obloz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9144000" cy="42770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Пользователь\Рабочий стол\Ю. А. ЮИД\картинки знаки пдд виды\znaki-1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902098"/>
            <a:ext cx="8643966" cy="595590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5984" y="0"/>
            <a:ext cx="48018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Запрещающие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Пользователь\Рабочий стол\Ю. А. ЮИД\картинки знаки пдд виды\znaki-2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9189347" cy="501968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85918" y="214290"/>
            <a:ext cx="63118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Предупрежд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ающие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Пользователь\Рабочий стол\Ю. А. ЮИД\картинки знаки пдд виды\znaki-3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72703"/>
            <a:ext cx="9144000" cy="568529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857356" y="214290"/>
            <a:ext cx="60248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Знаки приоритета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Пользователь\Рабочий стол\Ю. А. ЮИД\картинки знаки пдд виды\znaki-4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9144000" cy="510149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00232" y="214290"/>
            <a:ext cx="60345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Предписыв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ающие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Пользователь\Рабочий стол\Ю. А. ЮИД\картинки знаки пдд виды\znaki-5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9144000" cy="540246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5212" y="214290"/>
            <a:ext cx="89187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Знаки особых предписаний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Пользователь\Рабочий стол\Ю. А. ЮИД\картинки знаки пдд виды\znaki-6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1" y="1214422"/>
            <a:ext cx="8731037" cy="542571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857356" y="214290"/>
            <a:ext cx="60156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Информационные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Пользователь\Рабочий стол\Ю. А. ЮИД\картинки знаки пдд виды\znaki-7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98560"/>
            <a:ext cx="9144000" cy="368314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714612" y="714356"/>
            <a:ext cx="37710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Сервисные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Пользователь\Рабочий стол\Ю. А. ЮИД\картинки знаки пдд виды\znaki-8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14488"/>
            <a:ext cx="8501122" cy="494089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0"/>
            <a:ext cx="823385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Знаки с дополнительной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информацией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кабинет36</cp:lastModifiedBy>
  <cp:revision>2</cp:revision>
  <dcterms:modified xsi:type="dcterms:W3CDTF">2021-03-15T07:16:36Z</dcterms:modified>
</cp:coreProperties>
</file>