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E2F6A-17D2-4F7D-9A8D-3C30DE722F81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A0D4-C9A6-4D2B-9F55-7B2ED111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A0D4-C9A6-4D2B-9F55-7B2ED11184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3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9D6686-B4B6-4601-A637-D2993449F326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62CAF4-CA4F-4E66-A840-5F93FE4011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l.ru/tables/epithel.htm" TargetMode="External"/><Relationship Id="rId2" Type="http://schemas.openxmlformats.org/officeDocument/2006/relationships/hyperlink" Target="http://www.morphology.dp.ua/_mp3/connective1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Gray">
          <a:xfrm>
            <a:off x="1547664" y="41564"/>
            <a:ext cx="5688631" cy="5040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«Школа №46 города Донецка»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344816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животных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465313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Мицкан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25328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 - 2020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¾ÑÑÐ½Ð°Ñ ÑÐºÐ°Ð½Ñ ÑÑÐ¾ ÑÐ°Ð·Ð½Ð¾Ð²Ð¸Ð´Ð½Ð¾ÑÑÑ ÑÐ¿Ð¸ÑÐµÐ»Ð¸Ð°Ð»ÑÐ½Ð¾Ð¹ ÑÐºÐ°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6" y="2687140"/>
            <a:ext cx="1991417" cy="117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£ÑÐ¾Ðº 3: Ð¢ÐºÐ°Ð½Ð¸ Ð¾ÑÐ³Ð°Ð½Ð¸Ð·Ð¼Ð° - 100urokov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4106" y="3861048"/>
            <a:ext cx="3450283" cy="18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5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9528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77653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Поперечнополосатая скелетная мышечная ткань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58929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 Срез языка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С. Л. Кузнецову)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4395" y="1988840"/>
            <a:ext cx="4688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Продольно срезанные пучки мышечных волокон;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Поперечно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срезанные пучки мышечных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Прослойки рыхлой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Ткани, между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мыш.волокнами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Прослойки рыхлой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Ткани,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пучками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мыш.волокон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15" y="4498097"/>
            <a:ext cx="2586385" cy="143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3926" y="595862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Саркомер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(чередование темных и светлых полос)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3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5500"/>
            <a:ext cx="4231696" cy="30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73385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Поперечнополосатая сердечная мышечная ткань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 Регенерация ПСМТ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276872"/>
            <a:ext cx="4499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исчерченность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функциональных волокнах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мискарда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Вставочные диски: имеют вид темных полос и разделяют функциональные волокна на отдельные клетки-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кардиомиоциты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клетке – ядра занимают центральное положение.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3186" y="6381328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 по гистологии, цитологии и эмбриологии/ С.Л. Кузнецов, Н.Н.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Мушкамбаров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В.Л.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Медицинское информационное агентство, 2002. – 374 с.: 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33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73385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Гладкая мышечная ткань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48472" cy="30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3330"/>
            <a:ext cx="4035896" cy="30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789" y="448525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4-5 ГМТ – тонкой кишки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- малое, Б - большое увеличение.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продольно 2 – поперечно срезанные пучки гладких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3 – ядра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миоцитов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942559"/>
            <a:ext cx="52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3938091"/>
            <a:ext cx="52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3186" y="6381328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 по гистологии, цитологии и эмбриологии/ С.Л. Кузнецов, Н.Н.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Мушкамбаров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В.Л.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Медицинское информационное агентство, 2002. – 374 с.: 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27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 Мышечная ткань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51159"/>
              </p:ext>
            </p:extLst>
          </p:nvPr>
        </p:nvGraphicFramePr>
        <p:xfrm>
          <a:off x="251520" y="1556791"/>
          <a:ext cx="8568951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971"/>
                <a:gridCol w="2474581"/>
                <a:gridCol w="1971141"/>
                <a:gridCol w="2184258"/>
              </a:tblGrid>
              <a:tr h="604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 И ИХ ВИДЫ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 ТКАНИ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МЕСТОНАХОЖДЕНИЕ В ОРГАНИЗМЕ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96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Мышечные: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Поперечно-полосатая скелетная, сердечная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Многоядерные клетки цилиндрической формы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 см длины, исчерченные поперечными полосами.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Скелетные мышцы, сердечная мышца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Произвольное движение тела и его частей, мимика лица, речь. Непроизвольные сокращения сердечной мышцы.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31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Гладкая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Одноядерные клетки до 0,5 мм длины с заострёнными концами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Стенки пищеварительного канала, кровеносных и лимфатических сосудов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Непроизвольные сокращения стенок внутренних органов. Поднятие волос на коже.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64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ткань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" y="2564904"/>
            <a:ext cx="4572268" cy="28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60901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Нейроцит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спинного мозга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мультиполярный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ядро; 2 –дендриты; 3 – аксон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большое Б – малое увеличение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68" y="2568833"/>
            <a:ext cx="4334095" cy="28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9961" y="509156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88424" y="50265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854558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является основной среди тех тканей, которые формируют нервную систему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– клетки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двух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типов: Нервные-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нейроциты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глиальные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глиоциты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нейроглия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03186" y="6381328"/>
            <a:ext cx="6768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 по гистологии, цитологии и эмбриологии/ С.Л. Кузнецов, Н.Н.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Мушкамбаров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В.Л.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Медицинское информационное агентство, 2002. – 374 с.: 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41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236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268760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Рецепция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Возбуждение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торможение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Проведение возбуждения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Передача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3480" y="638132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с сайта: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https://nsau.edu.ru/images/vetfac/images/ebooks/histology/histology/r4/t12.html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42900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 сигнала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510" y="309610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Прямой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Непрямое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через кровь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4334" y="364502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283234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Глиальные клетки обеспечивают деятельность нейронов, играя вспомогательную роль -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опорную,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трофическую,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барьерную и защитную.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28323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Секреторная функция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некоторые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глиоциты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секреторную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функцию, образуя жидкость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заполняет спинномозговой канал и желудочки мозга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6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7776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образована эпителиальная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характерны для эпителиальной ткани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соединительной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межклеточное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характерны для гладкой мышечной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строения отличают поперечно-полосатую мышечную ткань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сердечной?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нейрон?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нейроглии?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5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параграф №6. Отвечать на вопросы в конце (устно).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конспект урока.</a:t>
            </a:r>
          </a:p>
        </p:txBody>
      </p:sp>
    </p:spTree>
    <p:extLst>
      <p:ext uri="{BB962C8B-B14F-4D97-AF65-F5344CB8AC3E}">
        <p14:creationId xmlns:p14="http://schemas.microsoft.com/office/powerpoint/2010/main" val="141298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56490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9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7647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2088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Гис­то­ло­гия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эм­брио­ло­гия, ци­то­ло­гия / Под ред. Ю. И. Афа­нась­е­ва, Н. А. Юри­ной. 6-е изд. М., 2012.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Атлас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гистологии, цитологии и эмбриологии/ С.Л. Кузнецов, Н.Н.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Мушкамбаров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Горячкин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Медицинское информационное агентство, 2002. – 374 с.: ил.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Биология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 класс : учеб.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учреждений / В. В. Пасечник, А. А. Каменский, Г. Г. Швецов ; под ред. В. В. Пасечника ; Рос. акад. наук, Рос. акад. образования, 2010. — 255 с.: ил. — (Академический школьный учебник) (Линия жизни). — ISBN 978-5-09-018548-6.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1)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morphology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/_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3/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connective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1.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2)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histol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tables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epithel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://nsau.edu.ru/images/vetfac/images/ebooks/histology/histology/r4/t12.html</a:t>
            </a:r>
          </a:p>
        </p:txBody>
      </p:sp>
    </p:spTree>
    <p:extLst>
      <p:ext uri="{BB962C8B-B14F-4D97-AF65-F5344CB8AC3E}">
        <p14:creationId xmlns:p14="http://schemas.microsoft.com/office/powerpoint/2010/main" val="83972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491" y="2044048"/>
            <a:ext cx="87919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Ткань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 клеток и межклеточного вещества, объединенных общим происхождением, строением и выполняемыми функциями.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Строение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 организмов изучает наука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ткань +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учение, наука) - наука о развитии, строении, функциях и реактивных свойствах клеток, тканей и органов животного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8266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4068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ЭПИТЕЛИАЛЬНОЙ ТКАНИ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1124744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980728"/>
            <a:ext cx="79208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217928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Покровный                                       Железистый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27084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окрывают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снаружи и изнутри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2822059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секреторные отделы и выводные протоки экзокринных желез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444208" y="2628237"/>
            <a:ext cx="0" cy="22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35696" y="2594779"/>
            <a:ext cx="0" cy="22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39752" y="429309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СТРОЕНИЮ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508104" y="486916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843808" y="486916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39652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Однослойный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024" y="54452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ногослойный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5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5" y="150889"/>
            <a:ext cx="7859216" cy="43204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№1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://histol.ru/tables/epith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histol.ru/tables/epithe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5" y="605772"/>
            <a:ext cx="5052591" cy="587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620688"/>
            <a:ext cx="35283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однослойный плоский эпителий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- однослойный кубический эпителий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- однослойный призматический однорядный эпителий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- однослойный призматический многорядный эпителий: справа - каемчатый, в центре - обычный, слева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реснитчастый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(мерцательный)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- двухслойный кубический эпителий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- двухслойный призматический эпителий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- многослойный плоский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неороговевающий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эпителий: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1 - базальный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2 - шиповатый (промежуточный)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3 - поверхностный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- многослойный плоский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ороговевающий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эпителий (эпидермис):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1 - базальный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2 - шиповатый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3 - зернистый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4 - блестящий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5 - роговой слой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- переходный эпителий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уротелий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1 -базальные клетки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2 - покровные клетки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367" y="6514311"/>
            <a:ext cx="3935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с сайта: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http://histol.ru/tables/epithel.htm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75" y="629861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Типы Э.Т.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6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4531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Железистый эпителия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1639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7314"/>
            <a:ext cx="8848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8033" y="45948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Железистый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 образован секреторными клетками, у которых ядро, как правило, располагается в базальной части, а аппарат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эндоплазматический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0367" y="6514311"/>
            <a:ext cx="3935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с сайта: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http://histol.ru/tables/epithel.htm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9985" y="3827017"/>
            <a:ext cx="52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№1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железистого эпителия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2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Соединительная ткань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Костная ткань;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и лимфа;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Хрящевая;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Рыхлая волокнистая соединительная ткань;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Плотная рыхлая соединительная ткань.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138180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Гис­то­ло­гия, эм­брио­ло­гия, ци­то­ло­гия / Под ред. Ю. И. Афа­нась­е­ва, Н. А. Юри­ной. 6-е изд. М., 2012.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64502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СОЕДИНИТЕЛЬНАЯ ТКАНЬ – 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ткань жи­вот­но­го ор­га­низ­ма, осо­бен­ность строе­ния ко­то­рой за­клю­ча­ет­ся в пре­об­ла­да­нии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меж­кле­точ­но­го ве­ще­ст­ва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раз­ви­ва­ет­ся из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ме­зен­хи­мы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уча­ст­ву­ет в фор­ми­ро­ва­нии стро­мы ор­га­нов, про­сло­ек ме­ж­ду тка­ня­ми в ор­га­нах, фор­ми­ру­ет дер­му ко­жи, фас­ции и кап­су­лы, су­хо­жи­лия и связ­ки, хря­щи и кос­ти.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ком­по­нен­ты С. т.: кол­ла­ге­но­вые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эла­стические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во­лок­на, аморф­ное (ос­нов­ное) ве­ще­ст­во, иг­раю­щее роль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ме­та­бо­лической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сре­ды, и кле­точ­ные эле­мен­ты, ко­то­рые соз­да­ют и под­дер­жи­ва­ют ко­ли­че­ст­вен­ное и ка­че­ст­вен­ное со­от­но­ше­ние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со­ста­ва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не­кле­точ­ных ком­по­нен­тов.</a:t>
            </a:r>
          </a:p>
        </p:txBody>
      </p:sp>
    </p:spTree>
    <p:extLst>
      <p:ext uri="{BB962C8B-B14F-4D97-AF65-F5344CB8AC3E}">
        <p14:creationId xmlns:p14="http://schemas.microsoft.com/office/powerpoint/2010/main" val="208991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3728" y="18864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944" y="2132856"/>
            <a:ext cx="80645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соединительная ткань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включает: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рыхлую волокнистую соединительную ткань;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плотную неоформленную соединительную ткань;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плотную оформленную соединительную ткань.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Соединительные ткани со специальными свойствами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включают: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ретикулярную ткань;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жировые ткани;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слизистую ткань.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ткани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включают: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хрящевые ткани,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костные ткани,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и дентин зуба.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293351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с сайта: 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http://www.morphology.dp.ua/_mp3/connective1.php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2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 №2, используя учебник параграф №6 (Пасечник В.В. 8 класс)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21993"/>
              </p:ext>
            </p:extLst>
          </p:nvPr>
        </p:nvGraphicFramePr>
        <p:xfrm>
          <a:off x="251520" y="2132856"/>
          <a:ext cx="8640960" cy="386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304256"/>
                <a:gridCol w="2016224"/>
              </a:tblGrid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ТКАНИ И ИХ ВИДЫ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СТРОЕНИЕ ТКАНИ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МЕСТОНАХОЖДЕНИЕ В ОРГАНИЗМЕ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Соединительная: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Плотная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волокнистая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Рыхлая волокнистая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Хрящевая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Костная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Кровь и лимфа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72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ткань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ткани можно разделить на 3 вида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поперечнополосатую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скелетную мышечную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ткань;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поперечнополосатую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сердечную мышечную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ткань;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мышечную ткань (включая сюда мышечную ткань внутренних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сосудов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радужки).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59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291</TotalTime>
  <Words>740</Words>
  <Application>Microsoft Office PowerPoint</Application>
  <PresentationFormat>Экран (4:3)</PresentationFormat>
  <Paragraphs>159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МОУ «Школа №46 города Донецка»</vt:lpstr>
      <vt:lpstr>Презентация PowerPoint</vt:lpstr>
      <vt:lpstr>КЛАССИФИКАЦИЯ ЭПИТЕЛИАЛЬНОЙ ТКАНИ</vt:lpstr>
      <vt:lpstr>Таблица №1 Классификация покровного эпителия</vt:lpstr>
      <vt:lpstr>Презентация PowerPoint</vt:lpstr>
      <vt:lpstr>Соединительная ткань</vt:lpstr>
      <vt:lpstr>Презентация PowerPoint</vt:lpstr>
      <vt:lpstr>Заполните таблицу №2, используя учебник параграф №6 (Пасечник В.В. 8 класс)</vt:lpstr>
      <vt:lpstr>Мышечная ткань</vt:lpstr>
      <vt:lpstr>Презентация PowerPoint</vt:lpstr>
      <vt:lpstr>Поперечнополосатая сердечная мышечная ткань</vt:lpstr>
      <vt:lpstr>Гладкая мышечная ткань</vt:lpstr>
      <vt:lpstr>Презентация PowerPoint</vt:lpstr>
      <vt:lpstr>Нервная ткань</vt:lpstr>
      <vt:lpstr>Функции</vt:lpstr>
      <vt:lpstr>Закрепление знаний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«Школа №46 города Донецка»</dc:title>
  <dc:creator>VLAD</dc:creator>
  <cp:lastModifiedBy>VLAD</cp:lastModifiedBy>
  <cp:revision>28</cp:revision>
  <dcterms:created xsi:type="dcterms:W3CDTF">2020-08-22T16:08:00Z</dcterms:created>
  <dcterms:modified xsi:type="dcterms:W3CDTF">2020-09-14T18:31:38Z</dcterms:modified>
</cp:coreProperties>
</file>