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07" autoAdjust="0"/>
  </p:normalViewPr>
  <p:slideViewPr>
    <p:cSldViewPr>
      <p:cViewPr varScale="1">
        <p:scale>
          <a:sx n="56" d="100"/>
          <a:sy n="56" d="100"/>
        </p:scale>
        <p:origin x="-90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4%D0%B0%D0%B3%D0%B5%D1%81%D1%82%D0%B0%D0%BD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764704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Традиции и обычаи Дагестана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3429000"/>
            <a:ext cx="5373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Подготовил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Алиев Мурад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11Б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класс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4149080"/>
            <a:ext cx="5379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руководством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Крамаренко М.Н.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71800" y="26064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Большие и малые народы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471601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Среди многонациональных народов России дагестанцы являются одними из самых «пестрых» по своему составу. Собственно, все жители республики являются представителями разных малых народностей, а такой национальности, как дагестанец, попросту не существует. Например, аварцы, чья численность оценивается примерно в треть всего населения республики, в свою очередь объединяют еще порядка 15 этносов, и это еще не последнее деление.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tradicii-dagestancev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052736"/>
            <a:ext cx="4507359" cy="2682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60648"/>
            <a:ext cx="4572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Согласно общему представлению, мужчина имеет много серьезных обязанностей — он должен быть мужественен, трудолюбив, работоспособен, великодушен, честолюбив, щедр и т.д. На фоне всего этого ему не позволяется выказывать усталость, жаловаться на невзгоды, болезни, неприятности и выказывать прочие чувства, не соответствующие понятию мужественности. Но за это он требует уважения и почитания в семье, которую он обеспечивает и защищает . Женщине же подобает быть верной, целомудренной, хозяйственной, скромной и благовоспитанной. И эти взаимные обязательства в дагестанских семьях не подлежат сомнению.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Семейные традиции Дагестана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tradicii-dagestancev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340768"/>
            <a:ext cx="441303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529208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Брачные наряды молодых выбираются либо в классике европейских торжеств, либо, по обоюдному согласию, в национальном стиле. Очень часто подготавливаются оба варианта, если позволяют средства. И в течение торжества молодые появляются и в национальных костюмах, и в торжественных черно-белых одеждах. К платью невесты предъявляются достаточно строгие требования. Оно должно быть непременно длинным и закрытым, подчеркивать целомудрие невесты. Как правило, не скупятся на дорогую ткань и украшения. А вот надевать фату и прочие покрывала здесь не принято. Национальный костюм для жениха обязательно включает папаху — большую мохнатую шапку. Как правило, именно в таком костюме жених исполняет зажигательный танец перед невестой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620688"/>
            <a:ext cx="4427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Свадебная традиция</a:t>
            </a: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C:\Users\User\Desktop\tradicii-dagestancev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844824"/>
            <a:ext cx="3686810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6832" y="260648"/>
            <a:ext cx="7427168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Прадзник Новруз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0688"/>
            <a:ext cx="53218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 всех дагестанских народов есть праздник весны. У одних народов он называется «новруз» — «новый день», у других — «Алый праздник», «Красный день». Этот праздник обязательно сопровождался зажиганием всевозможных огней: костры разжигали в горах, на крышах домов, во дворах. Мальчишки скатывали с гор горящие обручи. Считалось, что, перепрыгнув в первый день весны через костер, больной освободится от всех недугов, а у здорового осуществятся все желания. Если костры разжигали на крышах, то тут же устраивали веселые танцы, бросали в дымоходные трубы орехи. Когда костер угасал, пепел рассыпали по крыше, приговаривая: «Чтобы в доме было много добра».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User\Desktop\a21c8417f870b240b1bd5bfd2776ca3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060848"/>
            <a:ext cx="3673843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2267744" y="-315416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Куначество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60648"/>
            <a:ext cx="486003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Кунаком принято называть близкого друга или ближайшего товарища из присутствующих, но неизменно связанного с хозяином дома тесными узами давней дружбы и совместно пережитых событий. Куначество — это относительно позднее явление, берущее свое начало на традициях гостеприимства и постепенном ослаблении в реалиях современного мира. </a:t>
            </a:r>
            <a:r>
              <a:rPr lang="ru-RU" sz="2400" dirty="0" smtClean="0"/>
              <a:t>Институт куначества настолько прочно вошел в жизнь народа, что кунаки начали как бы передаваться по наследству — от отца или деда к сыну или внуку, от одних потомков к другим.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62cd32b0698dc050c774d577.1600x120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268760"/>
            <a:ext cx="4067944" cy="3050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 , Литература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1196752"/>
            <a:ext cx="4283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https://ru.wikipedia.org/wiki/%</a:t>
            </a:r>
            <a:r>
              <a:rPr lang="en-US" dirty="0" smtClean="0">
                <a:hlinkClick r:id="rId2"/>
              </a:rPr>
              <a:t>D0%94%D0%B0%D0%B3%D0%B5%D1%81%D1%82%D0%B0%D0%BD</a:t>
            </a:r>
            <a:r>
              <a:rPr lang="ru-RU" dirty="0" smtClean="0"/>
              <a:t> -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225689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Ахмедханов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К.Э. Путешествие по Дагестану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Практическое руководство.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История Дагестана с  древнейших времён до наших дней. В двух томах.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А. И. Османов. М., Наука, 2004.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Криштопа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А.Е. Дагестан в  Х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начале Х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вв. Очерк политической истории.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М., Мамонт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Таус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2007.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Карпов,  Ю.Ю. Взгляд на горцев. Взгляд с гор.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Мировоззренчиские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аспекты культуры и социальный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горцев Дагестана. СПб., Петербургское востоковедение, 2007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95528" y="2420888"/>
            <a:ext cx="4248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Дагестан и мусульманский Восток. Сборник статей в честь профессора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Амри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Рзаевича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Шихсаидова. Сост. И отв. Ред. А. К.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Аликберов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В. О. Бобровников.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М., Издательский дом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Марджани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2010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Муртазалиев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Р.А Конспект флоры Дагестана. – Махачкала, 2009 – Т.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1.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84784"/>
            <a:ext cx="86044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воспитывать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интерес к истории и народному творчеству;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познакомить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народным традициям,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обычаями.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расширение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их представлений о культуре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дагестанских народов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развитие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эстетического и нравственного восприятия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мира.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9872" y="260648"/>
            <a:ext cx="374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Народы Дагестана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052736"/>
            <a:ext cx="88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Аварцы – 30 % от всего населения, в основном занимают горные районы западного Дагестана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772816"/>
            <a:ext cx="88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Даргинцы – 17 % этноса, традиционно расселены в горах и предгорьях средней части республики.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49289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Ногайцы – 16 % от численности, основное проживание – Ногайская степь на севере Дагестана.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21297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Кумыки – 13 % населения, которое занимает Теркско-Суламскую низменность и северные предгорья.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00506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Лезгины – 12 %, места расселения – горы, предгорья и равнины Южного Дагестана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4797152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Русское население Дагестана, также относится к местному, занимает 7 % численности. Большинство русских проживают в столице Махачкале и других городах и поселках. Горожане среди русских составляют 80 %. Представители русских сельских жителей – это в основном терские казаки, поселения которых сосредоточены в низовье Терека.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32656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Дагестане проживает большое количество малочисленных народов, которые отличаются своими неповторимыми особенностями в области культуры, языка, межличностных отношений. Каждый народ с большим интересом относится к традициям и обычаям своих предков, старается познать все их тонкости. Это необходимо для более глубокого осознания обще-дагестанской культуры.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dagest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850" y="692696"/>
            <a:ext cx="3849622" cy="2232248"/>
          </a:xfrm>
          <a:prstGeom prst="rect">
            <a:avLst/>
          </a:prstGeom>
          <a:noFill/>
        </p:spPr>
      </p:pic>
      <p:pic>
        <p:nvPicPr>
          <p:cNvPr id="2" name="Picture 2" descr="C:\Users\User\Desktop\8187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284984"/>
            <a:ext cx="3816424" cy="2405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16016" y="0"/>
            <a:ext cx="3949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Почитание старших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32656"/>
            <a:ext cx="439248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Ни одно дагестанское мероприятие не проходит без аксакала – почтенного и уважаемого представителя старшего поколения. Именно за ним в любом споре или конфликте остается последнее слово, которое не подлежит изменению. Большинство таких лиц в каждом народе наделяется ролью учителя младшего поколения. Им подлежит передача накопленного опыта в плане ведения хозяйства, охоты, ухода за животными дела и т.д. Аксакалы с большим удовольствием выполняют эту функцию, воспитывая в детях не только хозяйские навыки, но и нравственно ставя их на жизненный путь.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dagestan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908720"/>
            <a:ext cx="4187428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Гостеприимство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76672"/>
            <a:ext cx="4572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Черта гостеприимства воспитывается в дагестанцах с самого детства. Каждый ребенок должен без промедления и сомнения быть готовым поделиться всем, что имеет, встретить гостя по всем правилам радушия. Прием даже нежданного гостя – это обычное дело в любое время суток. В семье на этот случай всегда должен быть готов обед, который состоит из тех же продуктов, что и для членов семьи. Более того, когда дагестанская семья садится трапезничать, каждый из членов должен часть своей порции отдать потенциальному гостю, который далеко не всегда появляется в доме. Однако его тарелка должна быть наготове.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dagestan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268760"/>
            <a:ext cx="3738019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Рождение ребенка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908720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Появление на свет младенца – самое радостное событие для всех жителей аула. К нему готовятся в течение нескольких дней, подготавливают место для новорожденного, подбирают ему воспитателя среди старейшин, собирают яства для празднования события. Тому, кто первый донесет до отца ребенка новость о его рождении, полагается подарок, который также приготавливается родственниками заранее. Это может быть нож, бутыль, ремень для мальчика или мужчины. Или пояс, гребень, платье для девочки, женщины.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dagestan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628800"/>
            <a:ext cx="4458809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808" y="260648"/>
            <a:ext cx="36802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Наречение именем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052736"/>
            <a:ext cx="493204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Традиция Дагестана нарекать именем имеет особое значение в судьбе новорожденного и проводится она в первые 3 дня после рождения. Для этого приглашается аксакал, который выполняет следующий обряд: в правое ухо младенца говорит слова Азана, которые посвящают ребенка в мусульманскую веру. А уже в левое произносится Именат (имя выбирается им заранее). Далее ротовую полость малыша смазывают сладкой водой или кладут финик. Это действие дарует ему сладкую и счастливую жизнь.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User\Desktop\1615882271_61-p-natsionalnaya-odezhda-didoitsi-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132856"/>
            <a:ext cx="4176464" cy="3535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260648"/>
            <a:ext cx="48281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3200" b="1" dirty="0" smtClean="0"/>
              <a:t>Приучение к трудолюбию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836712"/>
            <a:ext cx="54360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Труд для каждого горца – важнейшее дело в любом возрасте. Именно поэтому среди народов Дагестана существует негласное правило приучать каждого ребенка с трехлетнего возраста к труду разного вида: пасти овец, доить коз, косить траву и т.д. Трудится горец не только для обеспечения себя и семьи материальными благами, но и для закалки собственного характера. Для этого отец семьи постоянно берет сыновей на разного рода работы, а матери привлекают дочерей к домашним делам: приготовлению пищи, уходу за стариками и мужчинами, ведению домашнего хозяйства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C:\Users\User\Desktop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340768"/>
            <a:ext cx="3419872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1239</Words>
  <Application>Microsoft Office PowerPoint</Application>
  <PresentationFormat>Экран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Цели и задачи</vt:lpstr>
      <vt:lpstr>Слайд 3</vt:lpstr>
      <vt:lpstr>Слайд 4</vt:lpstr>
      <vt:lpstr>Слайд 5</vt:lpstr>
      <vt:lpstr>Гостеприимство </vt:lpstr>
      <vt:lpstr>Рождение ребенка </vt:lpstr>
      <vt:lpstr>Слайд 8</vt:lpstr>
      <vt:lpstr>Слайд 9</vt:lpstr>
      <vt:lpstr>Слайд 10</vt:lpstr>
      <vt:lpstr>Слайд 11</vt:lpstr>
      <vt:lpstr>Слайд 12</vt:lpstr>
      <vt:lpstr>Прадзник Новруз </vt:lpstr>
      <vt:lpstr>Куначество</vt:lpstr>
      <vt:lpstr>Ресурсы , 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22</cp:revision>
  <dcterms:created xsi:type="dcterms:W3CDTF">2022-12-08T10:10:28Z</dcterms:created>
  <dcterms:modified xsi:type="dcterms:W3CDTF">2022-12-12T14:13:06Z</dcterms:modified>
</cp:coreProperties>
</file>