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57" r:id="rId3"/>
    <p:sldId id="256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38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2C8608B-C9EE-4644-9B73-E1CE8EEA2BB6}" type="datetimeFigureOut">
              <a:rPr lang="ru-RU"/>
              <a:pPr>
                <a:defRPr/>
              </a:pPr>
              <a:t>16.02.2013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C94376-FFAF-45D5-A73D-C4DC753BCC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1A287E-E2D5-4706-A8EC-497E63BBA81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D9490-8CAB-46F8-94CB-556067A04D65}" type="datetimeFigureOut">
              <a:rPr lang="ru-RU"/>
              <a:pPr>
                <a:defRPr/>
              </a:pPr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0C229-E6F3-41AD-BC93-58BCA58A37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C488E-F8EE-4C64-8D08-DF420B4E4E9C}" type="datetimeFigureOut">
              <a:rPr lang="ru-RU"/>
              <a:pPr>
                <a:defRPr/>
              </a:pPr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78446-0890-4D9C-A0E2-79FB2AFA76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A68A6-4598-4A65-A6FA-EA70BD372524}" type="datetimeFigureOut">
              <a:rPr lang="ru-RU"/>
              <a:pPr>
                <a:defRPr/>
              </a:pPr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DBCC-B65B-4B88-BD17-70FA6B4831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696EC-4D5F-4BA7-86F0-1ADC1923292C}" type="datetimeFigureOut">
              <a:rPr lang="ru-RU"/>
              <a:pPr>
                <a:defRPr/>
              </a:pPr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E649B-5A45-406A-8389-E0FFBDF79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AD85B-9ECB-4A80-99FF-4AE168416725}" type="datetimeFigureOut">
              <a:rPr lang="ru-RU"/>
              <a:pPr>
                <a:defRPr/>
              </a:pPr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23EEA-1091-4D2D-99A7-986A110F58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BC078-E5B7-44FA-A203-F6F6AEF4574F}" type="datetimeFigureOut">
              <a:rPr lang="ru-RU"/>
              <a:pPr>
                <a:defRPr/>
              </a:pPr>
              <a:t>16.02.2013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F0758-F2CD-4C2C-82F5-2025C4DDAF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130B0-24AE-4C68-B839-7B4803E8AE5C}" type="datetimeFigureOut">
              <a:rPr lang="ru-RU"/>
              <a:pPr>
                <a:defRPr/>
              </a:pPr>
              <a:t>16.02.2013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2E0FB-FF05-4451-9780-37F7750F34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0581B-C68F-4278-8B7C-4AF647240CD8}" type="datetimeFigureOut">
              <a:rPr lang="ru-RU"/>
              <a:pPr>
                <a:defRPr/>
              </a:pPr>
              <a:t>16.02.2013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DB9F8-9384-47A7-A9A2-C3C19D6CE5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4304E-7419-4AE5-A216-B9B2B715DE77}" type="datetimeFigureOut">
              <a:rPr lang="ru-RU"/>
              <a:pPr>
                <a:defRPr/>
              </a:pPr>
              <a:t>16.02.2013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164FA-A12A-4721-850D-BEC706E99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326FC-A107-41D7-B1CF-D708A9552857}" type="datetimeFigureOut">
              <a:rPr lang="ru-RU"/>
              <a:pPr>
                <a:defRPr/>
              </a:pPr>
              <a:t>16.02.2013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F38CE-38AC-4738-B840-633B093D85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89E7C-2C55-4FEF-970C-AB3421B79EFB}" type="datetimeFigureOut">
              <a:rPr lang="ru-RU"/>
              <a:pPr>
                <a:defRPr/>
              </a:pPr>
              <a:t>16.02.2013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9A5A6-793B-483F-926F-19B9E36786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8EF9D3-A2D3-49EB-8991-7E07B8B5A696}" type="datetimeFigureOut">
              <a:rPr lang="ru-RU"/>
              <a:pPr>
                <a:defRPr/>
              </a:pPr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187EA6-6E9E-424A-8796-FAFA648429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laflorestacm.files.wordpress.com/2010/05/green-tick.png" TargetMode="External"/><Relationship Id="rId2" Type="http://schemas.openxmlformats.org/officeDocument/2006/relationships/hyperlink" Target="http://elproyectomatriz.files.wordpress.com/2009/05/no.pn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500042"/>
            <a:ext cx="8136904" cy="3357586"/>
          </a:xfrm>
          <a:prstGeom prst="rect">
            <a:avLst/>
          </a:prstGeom>
          <a:solidFill>
            <a:srgbClr val="3366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Упражнения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«Как хорошо я знаю правила чтения!»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>
            <a:hlinkClick r:id="rId2" action="ppaction://hlinksldjump"/>
          </p:cNvPr>
          <p:cNvSpPr/>
          <p:nvPr/>
        </p:nvSpPr>
        <p:spPr>
          <a:xfrm>
            <a:off x="8388424" y="6453336"/>
            <a:ext cx="755576" cy="404664"/>
          </a:xfrm>
          <a:prstGeom prst="rect">
            <a:avLst/>
          </a:prstGeom>
          <a:solidFill>
            <a:srgbClr val="66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 2">
            <a:hlinkClick r:id="rId2" action="ppaction://hlinksldjump"/>
          </p:cNvPr>
          <p:cNvSpPr/>
          <p:nvPr/>
        </p:nvSpPr>
        <p:spPr>
          <a:xfrm>
            <a:off x="899592" y="2132856"/>
            <a:ext cx="1512168" cy="120032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Aa</a:t>
            </a:r>
            <a:endParaRPr lang="ru-RU" sz="72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3635896" y="2132856"/>
            <a:ext cx="1512168" cy="120032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Ee</a:t>
            </a:r>
            <a:endParaRPr lang="ru-RU" sz="72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6444208" y="2132856"/>
            <a:ext cx="1512168" cy="120032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</a:t>
            </a:r>
            <a:endParaRPr lang="ru-RU" sz="72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hlinkClick r:id="rId5" action="ppaction://hlinksldjump"/>
          </p:cNvPr>
          <p:cNvSpPr/>
          <p:nvPr/>
        </p:nvSpPr>
        <p:spPr>
          <a:xfrm>
            <a:off x="2051720" y="4653136"/>
            <a:ext cx="1584176" cy="122413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Oo</a:t>
            </a:r>
            <a:endParaRPr lang="ru-RU" sz="72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" name="Прямоугольник 7">
            <a:hlinkClick r:id="rId6" action="ppaction://hlinksldjump"/>
          </p:cNvPr>
          <p:cNvSpPr/>
          <p:nvPr/>
        </p:nvSpPr>
        <p:spPr>
          <a:xfrm>
            <a:off x="5076056" y="4653136"/>
            <a:ext cx="1512168" cy="120032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Uu</a:t>
            </a:r>
            <a:endParaRPr lang="ru-RU" sz="72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32656"/>
            <a:ext cx="8136904" cy="1224136"/>
          </a:xfrm>
          <a:prstGeom prst="rect">
            <a:avLst/>
          </a:prstGeom>
          <a:solidFill>
            <a:srgbClr val="3366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Кликни по букве,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чтобы выбрать упражнение!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>
            <a:hlinkClick r:id="" action="ppaction://hlinkshowjump?jump=endshow"/>
          </p:cNvPr>
          <p:cNvSpPr/>
          <p:nvPr/>
        </p:nvSpPr>
        <p:spPr>
          <a:xfrm>
            <a:off x="8388424" y="6453336"/>
            <a:ext cx="755576" cy="404664"/>
          </a:xfrm>
          <a:prstGeom prst="rect">
            <a:avLst/>
          </a:prstGeom>
          <a:solidFill>
            <a:srgbClr val="66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/>
              <a:t>х</a:t>
            </a:r>
            <a:endParaRPr lang="ru-RU" sz="4000" b="1" dirty="0"/>
          </a:p>
        </p:txBody>
      </p:sp>
      <p:sp>
        <p:nvSpPr>
          <p:cNvPr id="12" name="Прямоугольник 11">
            <a:hlinkClick r:id="rId7" action="ppaction://hlinksldjump"/>
          </p:cNvPr>
          <p:cNvSpPr/>
          <p:nvPr/>
        </p:nvSpPr>
        <p:spPr>
          <a:xfrm>
            <a:off x="8388424" y="6000768"/>
            <a:ext cx="755576" cy="404664"/>
          </a:xfrm>
          <a:prstGeom prst="rect">
            <a:avLst/>
          </a:prstGeom>
          <a:solidFill>
            <a:srgbClr val="66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/>
              <a:t>Р</a:t>
            </a:r>
            <a:endParaRPr lang="ru-RU" sz="40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364088" y="1556792"/>
            <a:ext cx="1656184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[ </a:t>
            </a:r>
            <a:r>
              <a:rPr lang="en-US" sz="4400" b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ei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308304" y="1556792"/>
            <a:ext cx="1512168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[ </a:t>
            </a: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æ</a:t>
            </a:r>
            <a:r>
              <a:rPr lang="ru-RU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6" name="Прямоугольник 15">
            <a:hlinkClick r:id="rId3" action="ppaction://hlinksldjump"/>
          </p:cNvPr>
          <p:cNvSpPr/>
          <p:nvPr/>
        </p:nvSpPr>
        <p:spPr>
          <a:xfrm>
            <a:off x="8388424" y="6453336"/>
            <a:ext cx="755576" cy="404664"/>
          </a:xfrm>
          <a:prstGeom prst="rect">
            <a:avLst/>
          </a:prstGeom>
          <a:solidFill>
            <a:srgbClr val="66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/>
              <a:t>A</a:t>
            </a:r>
            <a:endParaRPr lang="ru-RU" sz="40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79512" y="116632"/>
            <a:ext cx="8712968" cy="1080120"/>
          </a:xfrm>
          <a:prstGeom prst="rect">
            <a:avLst/>
          </a:prstGeom>
          <a:solidFill>
            <a:srgbClr val="3366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Кликни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сначала по номеру задания, а потом по звуку, который дает буква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Если задание выполнено правильно, в окошке появится значок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Если задание выполнено неправильно, в окошке появится значок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23728" y="1556792"/>
            <a:ext cx="2952328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S</a:t>
            </a: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a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m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95536" y="1556793"/>
            <a:ext cx="648072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soft" dir="tl">
              <a:rot lat="0" lon="0" rev="0"/>
            </a:lightRig>
          </a:scene3d>
          <a:sp3d>
            <a:bevelT prst="slope"/>
          </a:sp3d>
        </p:spPr>
        <p:txBody>
          <a:bodyPr>
            <a:spAutoFit/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59632" y="1556792"/>
            <a:ext cx="648072" cy="769441"/>
          </a:xfrm>
          <a:prstGeom prst="rect">
            <a:avLst/>
          </a:prstGeom>
          <a:solidFill>
            <a:srgbClr val="3366FF"/>
          </a:solidFill>
          <a:ln>
            <a:solidFill>
              <a:schemeClr val="bg1"/>
            </a:solidFill>
          </a:ln>
          <a:effectLst/>
          <a:scene3d>
            <a:camera prst="orthographicFront"/>
            <a:lightRig rig="soft" dir="tl">
              <a:rot lat="0" lon="0" rev="0"/>
            </a:lightRig>
          </a:scene3d>
          <a:sp3d>
            <a:bevelT w="139700" h="139700" prst="divot"/>
          </a:sp3d>
        </p:spPr>
        <p:txBody>
          <a:bodyPr>
            <a:spAutoFit/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1</a:t>
            </a:r>
            <a:endParaRPr lang="ru-RU" sz="4400" b="1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364088" y="2492896"/>
            <a:ext cx="1656184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[ </a:t>
            </a:r>
            <a:r>
              <a:rPr lang="en-US" sz="4400" b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ei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308304" y="2492896"/>
            <a:ext cx="1512168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[ </a:t>
            </a: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æ</a:t>
            </a:r>
            <a:r>
              <a:rPr lang="ru-RU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123728" y="2492896"/>
            <a:ext cx="2952328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pl</a:t>
            </a: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a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te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95536" y="2492897"/>
            <a:ext cx="648072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soft" dir="tl">
              <a:rot lat="0" lon="0" rev="0"/>
            </a:lightRig>
          </a:scene3d>
          <a:sp3d>
            <a:bevelT prst="slope"/>
          </a:sp3d>
        </p:spPr>
        <p:txBody>
          <a:bodyPr>
            <a:spAutoFit/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59632" y="2492896"/>
            <a:ext cx="648072" cy="769441"/>
          </a:xfrm>
          <a:prstGeom prst="rect">
            <a:avLst/>
          </a:prstGeom>
          <a:solidFill>
            <a:srgbClr val="3366FF"/>
          </a:solidFill>
          <a:ln>
            <a:solidFill>
              <a:schemeClr val="bg1"/>
            </a:solidFill>
          </a:ln>
          <a:effectLst/>
          <a:scene3d>
            <a:camera prst="orthographicFront"/>
            <a:lightRig rig="soft" dir="tl">
              <a:rot lat="0" lon="0" rev="0"/>
            </a:lightRig>
          </a:scene3d>
          <a:sp3d>
            <a:bevelT w="139700" h="139700" prst="divot"/>
          </a:sp3d>
        </p:spPr>
        <p:txBody>
          <a:bodyPr>
            <a:spAutoFit/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2</a:t>
            </a:r>
            <a:endParaRPr lang="ru-RU" sz="4400" b="1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364088" y="3501008"/>
            <a:ext cx="1656184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[ </a:t>
            </a:r>
            <a:r>
              <a:rPr lang="en-US" sz="4400" b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ei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308304" y="3501008"/>
            <a:ext cx="1512168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[ </a:t>
            </a: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æ</a:t>
            </a:r>
            <a:r>
              <a:rPr lang="ru-RU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123728" y="3501008"/>
            <a:ext cx="2952328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sk</a:t>
            </a: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a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te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95536" y="3501009"/>
            <a:ext cx="648072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soft" dir="tl">
              <a:rot lat="0" lon="0" rev="0"/>
            </a:lightRig>
          </a:scene3d>
          <a:sp3d>
            <a:bevelT prst="slope"/>
          </a:sp3d>
        </p:spPr>
        <p:txBody>
          <a:bodyPr>
            <a:spAutoFit/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259632" y="3501008"/>
            <a:ext cx="648072" cy="769441"/>
          </a:xfrm>
          <a:prstGeom prst="rect">
            <a:avLst/>
          </a:prstGeom>
          <a:solidFill>
            <a:srgbClr val="3366FF"/>
          </a:solidFill>
          <a:ln>
            <a:solidFill>
              <a:schemeClr val="bg1"/>
            </a:solidFill>
          </a:ln>
          <a:effectLst/>
          <a:scene3d>
            <a:camera prst="orthographicFront"/>
            <a:lightRig rig="soft" dir="tl">
              <a:rot lat="0" lon="0" rev="0"/>
            </a:lightRig>
          </a:scene3d>
          <a:sp3d>
            <a:bevelT w="139700" h="139700" prst="divot"/>
          </a:sp3d>
        </p:spPr>
        <p:txBody>
          <a:bodyPr>
            <a:spAutoFit/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3</a:t>
            </a:r>
            <a:endParaRPr lang="ru-RU" sz="4400" b="1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364088" y="4509120"/>
            <a:ext cx="1656184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[ </a:t>
            </a:r>
            <a:r>
              <a:rPr lang="en-US" sz="4400" b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ei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308304" y="4509120"/>
            <a:ext cx="1512168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[ </a:t>
            </a: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æ</a:t>
            </a:r>
            <a:r>
              <a:rPr lang="ru-RU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123728" y="4509120"/>
            <a:ext cx="2952328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m</a:t>
            </a: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a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n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95536" y="4509121"/>
            <a:ext cx="648072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soft" dir="tl">
              <a:rot lat="0" lon="0" rev="0"/>
            </a:lightRig>
          </a:scene3d>
          <a:sp3d>
            <a:bevelT prst="slope"/>
          </a:sp3d>
        </p:spPr>
        <p:txBody>
          <a:bodyPr>
            <a:spAutoFit/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259632" y="4509120"/>
            <a:ext cx="648072" cy="769441"/>
          </a:xfrm>
          <a:prstGeom prst="rect">
            <a:avLst/>
          </a:prstGeom>
          <a:solidFill>
            <a:srgbClr val="3366FF"/>
          </a:solidFill>
          <a:ln>
            <a:solidFill>
              <a:schemeClr val="bg1"/>
            </a:solidFill>
          </a:ln>
          <a:effectLst/>
          <a:scene3d>
            <a:camera prst="orthographicFront"/>
            <a:lightRig rig="soft" dir="tl">
              <a:rot lat="0" lon="0" rev="0"/>
            </a:lightRig>
          </a:scene3d>
          <a:sp3d>
            <a:bevelT w="139700" h="139700" prst="divot"/>
          </a:sp3d>
        </p:spPr>
        <p:txBody>
          <a:bodyPr>
            <a:spAutoFit/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4</a:t>
            </a:r>
            <a:endParaRPr lang="ru-RU" sz="4400" b="1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364088" y="5445224"/>
            <a:ext cx="1656184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[ </a:t>
            </a:r>
            <a:r>
              <a:rPr lang="en-US" sz="4400" b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ei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308304" y="5445224"/>
            <a:ext cx="1512168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[ </a:t>
            </a: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æ</a:t>
            </a:r>
            <a:r>
              <a:rPr lang="ru-RU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123728" y="5445224"/>
            <a:ext cx="2952328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J</a:t>
            </a: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a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ck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95536" y="5445225"/>
            <a:ext cx="648072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soft" dir="tl">
              <a:rot lat="0" lon="0" rev="0"/>
            </a:lightRig>
          </a:scene3d>
          <a:sp3d>
            <a:bevelT prst="slope"/>
          </a:sp3d>
        </p:spPr>
        <p:txBody>
          <a:bodyPr>
            <a:spAutoFit/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259632" y="5445224"/>
            <a:ext cx="648072" cy="769441"/>
          </a:xfrm>
          <a:prstGeom prst="rect">
            <a:avLst/>
          </a:prstGeom>
          <a:solidFill>
            <a:srgbClr val="3366FF"/>
          </a:solidFill>
          <a:ln>
            <a:solidFill>
              <a:schemeClr val="bg1"/>
            </a:solidFill>
          </a:ln>
          <a:effectLst/>
          <a:scene3d>
            <a:camera prst="orthographicFront"/>
            <a:lightRig rig="soft" dir="tl">
              <a:rot lat="0" lon="0" rev="0"/>
            </a:lightRig>
          </a:scene3d>
          <a:sp3d>
            <a:bevelT w="139700" h="139700" prst="divot"/>
          </a:sp3d>
        </p:spPr>
        <p:txBody>
          <a:bodyPr>
            <a:spAutoFit/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5</a:t>
            </a:r>
            <a:endParaRPr lang="ru-RU" sz="4400" b="1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42" name="Picture 2" descr="C:\Documents and Settings\Admin\Мои документы\Мои рисунки\green-tick-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1628775"/>
            <a:ext cx="5048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3" descr="C:\Documents and Settings\Admin\Мои документы\Мои рисунки\no-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8313" y="1700213"/>
            <a:ext cx="5032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2" descr="C:\Documents and Settings\Admin\Мои документы\Мои рисунки\green-tick-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2565400"/>
            <a:ext cx="5048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3" descr="C:\Documents and Settings\Admin\Мои документы\Мои рисунки\no-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8313" y="2636838"/>
            <a:ext cx="5032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2" descr="C:\Documents and Settings\Admin\Мои документы\Мои рисунки\green-tick-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4581525"/>
            <a:ext cx="5048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3" descr="C:\Documents and Settings\Admin\Мои документы\Мои рисунки\no-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8313" y="4652963"/>
            <a:ext cx="5032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2" descr="C:\Documents and Settings\Admin\Мои документы\Мои рисунки\green-tick-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5516563"/>
            <a:ext cx="5048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3" descr="C:\Documents and Settings\Admin\Мои документы\Мои рисунки\no-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8313" y="5589588"/>
            <a:ext cx="50323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2" descr="C:\Documents and Settings\Admin\Мои документы\Мои рисунки\green-tick-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3573463"/>
            <a:ext cx="5048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3" descr="C:\Documents and Settings\Admin\Мои документы\Мои рисунки\no-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8313" y="3644900"/>
            <a:ext cx="5032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29" name="Picture 2" descr="C:\Documents and Settings\Admin\Мои документы\Мои рисунки\green-tick-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67625" y="549275"/>
            <a:ext cx="190500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16430" name="Picture 3" descr="C:\Documents and Settings\Admin\Мои документы\Мои рисунки\no-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12088" y="836613"/>
            <a:ext cx="215900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364088" y="1556792"/>
            <a:ext cx="1656184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[ </a:t>
            </a:r>
            <a:r>
              <a:rPr lang="en-US" sz="4400" b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308304" y="1556792"/>
            <a:ext cx="1512168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[ </a:t>
            </a: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e</a:t>
            </a:r>
            <a:r>
              <a:rPr lang="ru-RU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6" name="Прямоугольник 15">
            <a:hlinkClick r:id="rId2" action="ppaction://hlinksldjump"/>
          </p:cNvPr>
          <p:cNvSpPr/>
          <p:nvPr/>
        </p:nvSpPr>
        <p:spPr>
          <a:xfrm>
            <a:off x="8388424" y="6453336"/>
            <a:ext cx="755576" cy="404664"/>
          </a:xfrm>
          <a:prstGeom prst="rect">
            <a:avLst/>
          </a:prstGeom>
          <a:solidFill>
            <a:srgbClr val="66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/>
              <a:t>A</a:t>
            </a:r>
            <a:endParaRPr lang="ru-RU" sz="40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79512" y="116632"/>
            <a:ext cx="8712968" cy="1080120"/>
          </a:xfrm>
          <a:prstGeom prst="rect">
            <a:avLst/>
          </a:prstGeom>
          <a:solidFill>
            <a:srgbClr val="3366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Кликни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сначала по номеру задания, а потом по звуку, который дает буква Ее!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Если задание выполнено правильно, в окошке появится значок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Если задание выполнено неправильно, в окошке появится значок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23728" y="1556792"/>
            <a:ext cx="2952328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p</a:t>
            </a: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e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t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95536" y="1556793"/>
            <a:ext cx="648072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soft" dir="tl">
              <a:rot lat="0" lon="0" rev="0"/>
            </a:lightRig>
          </a:scene3d>
          <a:sp3d>
            <a:bevelT prst="slope"/>
          </a:sp3d>
        </p:spPr>
        <p:txBody>
          <a:bodyPr>
            <a:spAutoFit/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59632" y="1556792"/>
            <a:ext cx="648072" cy="769441"/>
          </a:xfrm>
          <a:prstGeom prst="rect">
            <a:avLst/>
          </a:prstGeom>
          <a:solidFill>
            <a:srgbClr val="3366FF"/>
          </a:solidFill>
          <a:ln>
            <a:solidFill>
              <a:schemeClr val="bg1"/>
            </a:solidFill>
          </a:ln>
          <a:effectLst/>
          <a:scene3d>
            <a:camera prst="orthographicFront"/>
            <a:lightRig rig="soft" dir="tl">
              <a:rot lat="0" lon="0" rev="0"/>
            </a:lightRig>
          </a:scene3d>
          <a:sp3d>
            <a:bevelT w="139700" h="139700" prst="divot"/>
          </a:sp3d>
        </p:spPr>
        <p:txBody>
          <a:bodyPr>
            <a:spAutoFit/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1</a:t>
            </a:r>
            <a:endParaRPr lang="ru-RU" sz="4400" b="1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364088" y="2492896"/>
            <a:ext cx="1656184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[ </a:t>
            </a:r>
            <a:r>
              <a:rPr lang="en-US" sz="4400" b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308304" y="2492896"/>
            <a:ext cx="1512168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[ </a:t>
            </a: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e</a:t>
            </a:r>
            <a:r>
              <a:rPr lang="ru-RU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123728" y="2492896"/>
            <a:ext cx="2952328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sh</a:t>
            </a: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e</a:t>
            </a:r>
            <a:endParaRPr lang="ru-RU" sz="44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95536" y="2492897"/>
            <a:ext cx="648072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soft" dir="tl">
              <a:rot lat="0" lon="0" rev="0"/>
            </a:lightRig>
          </a:scene3d>
          <a:sp3d>
            <a:bevelT prst="slope"/>
          </a:sp3d>
        </p:spPr>
        <p:txBody>
          <a:bodyPr>
            <a:spAutoFit/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59632" y="2492896"/>
            <a:ext cx="648072" cy="769441"/>
          </a:xfrm>
          <a:prstGeom prst="rect">
            <a:avLst/>
          </a:prstGeom>
          <a:solidFill>
            <a:srgbClr val="3366FF"/>
          </a:solidFill>
          <a:ln>
            <a:solidFill>
              <a:schemeClr val="bg1"/>
            </a:solidFill>
          </a:ln>
          <a:effectLst/>
          <a:scene3d>
            <a:camera prst="orthographicFront"/>
            <a:lightRig rig="soft" dir="tl">
              <a:rot lat="0" lon="0" rev="0"/>
            </a:lightRig>
          </a:scene3d>
          <a:sp3d>
            <a:bevelT w="139700" h="139700" prst="divot"/>
          </a:sp3d>
        </p:spPr>
        <p:txBody>
          <a:bodyPr>
            <a:spAutoFit/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2</a:t>
            </a:r>
            <a:endParaRPr lang="ru-RU" sz="4400" b="1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364088" y="3501008"/>
            <a:ext cx="1656184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[ </a:t>
            </a:r>
            <a:r>
              <a:rPr lang="en-US" sz="4400" b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308304" y="3501008"/>
            <a:ext cx="1512168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[ </a:t>
            </a: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e</a:t>
            </a:r>
            <a:r>
              <a:rPr lang="ru-RU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123728" y="3501008"/>
            <a:ext cx="2952328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P</a:t>
            </a: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e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te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95536" y="3501009"/>
            <a:ext cx="648072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soft" dir="tl">
              <a:rot lat="0" lon="0" rev="0"/>
            </a:lightRig>
          </a:scene3d>
          <a:sp3d>
            <a:bevelT prst="slope"/>
          </a:sp3d>
        </p:spPr>
        <p:txBody>
          <a:bodyPr>
            <a:spAutoFit/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259632" y="3501008"/>
            <a:ext cx="648072" cy="769441"/>
          </a:xfrm>
          <a:prstGeom prst="rect">
            <a:avLst/>
          </a:prstGeom>
          <a:solidFill>
            <a:srgbClr val="3366FF"/>
          </a:solidFill>
          <a:ln>
            <a:solidFill>
              <a:schemeClr val="bg1"/>
            </a:solidFill>
          </a:ln>
          <a:effectLst/>
          <a:scene3d>
            <a:camera prst="orthographicFront"/>
            <a:lightRig rig="soft" dir="tl">
              <a:rot lat="0" lon="0" rev="0"/>
            </a:lightRig>
          </a:scene3d>
          <a:sp3d>
            <a:bevelT w="139700" h="139700" prst="divot"/>
          </a:sp3d>
        </p:spPr>
        <p:txBody>
          <a:bodyPr>
            <a:spAutoFit/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3</a:t>
            </a:r>
            <a:endParaRPr lang="ru-RU" sz="4400" b="1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364088" y="4509120"/>
            <a:ext cx="1656184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[ </a:t>
            </a:r>
            <a:r>
              <a:rPr lang="en-US" sz="4400" b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308304" y="4509120"/>
            <a:ext cx="1512168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[ </a:t>
            </a: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e</a:t>
            </a:r>
            <a:r>
              <a:rPr lang="ru-RU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123728" y="4509120"/>
            <a:ext cx="2952328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m</a:t>
            </a: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e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rry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95536" y="4509121"/>
            <a:ext cx="648072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soft" dir="tl">
              <a:rot lat="0" lon="0" rev="0"/>
            </a:lightRig>
          </a:scene3d>
          <a:sp3d>
            <a:bevelT prst="slope"/>
          </a:sp3d>
        </p:spPr>
        <p:txBody>
          <a:bodyPr>
            <a:spAutoFit/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259632" y="4509120"/>
            <a:ext cx="648072" cy="769441"/>
          </a:xfrm>
          <a:prstGeom prst="rect">
            <a:avLst/>
          </a:prstGeom>
          <a:solidFill>
            <a:srgbClr val="3366FF"/>
          </a:solidFill>
          <a:ln>
            <a:solidFill>
              <a:schemeClr val="bg1"/>
            </a:solidFill>
          </a:ln>
          <a:effectLst/>
          <a:scene3d>
            <a:camera prst="orthographicFront"/>
            <a:lightRig rig="soft" dir="tl">
              <a:rot lat="0" lon="0" rev="0"/>
            </a:lightRig>
          </a:scene3d>
          <a:sp3d>
            <a:bevelT w="139700" h="139700" prst="divot"/>
          </a:sp3d>
        </p:spPr>
        <p:txBody>
          <a:bodyPr>
            <a:spAutoFit/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4</a:t>
            </a:r>
            <a:endParaRPr lang="ru-RU" sz="4400" b="1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364088" y="5445224"/>
            <a:ext cx="1656184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[ </a:t>
            </a:r>
            <a:r>
              <a:rPr lang="en-US" sz="4400" b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308304" y="5445224"/>
            <a:ext cx="1512168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[ </a:t>
            </a: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e</a:t>
            </a:r>
            <a:r>
              <a:rPr lang="ru-RU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123728" y="5445224"/>
            <a:ext cx="2952328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l</a:t>
            </a: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e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g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95536" y="5445225"/>
            <a:ext cx="648072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soft" dir="tl">
              <a:rot lat="0" lon="0" rev="0"/>
            </a:lightRig>
          </a:scene3d>
          <a:sp3d>
            <a:bevelT prst="slope"/>
          </a:sp3d>
        </p:spPr>
        <p:txBody>
          <a:bodyPr>
            <a:spAutoFit/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259632" y="5445224"/>
            <a:ext cx="648072" cy="769441"/>
          </a:xfrm>
          <a:prstGeom prst="rect">
            <a:avLst/>
          </a:prstGeom>
          <a:solidFill>
            <a:srgbClr val="3366FF"/>
          </a:solidFill>
          <a:ln>
            <a:solidFill>
              <a:schemeClr val="bg1"/>
            </a:solidFill>
          </a:ln>
          <a:effectLst/>
          <a:scene3d>
            <a:camera prst="orthographicFront"/>
            <a:lightRig rig="soft" dir="tl">
              <a:rot lat="0" lon="0" rev="0"/>
            </a:lightRig>
          </a:scene3d>
          <a:sp3d>
            <a:bevelT w="139700" h="139700" prst="divot"/>
          </a:sp3d>
        </p:spPr>
        <p:txBody>
          <a:bodyPr>
            <a:spAutoFit/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5</a:t>
            </a:r>
            <a:endParaRPr lang="ru-RU" sz="4400" b="1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42" name="Picture 2" descr="C:\Documents and Settings\Admin\Мои документы\Мои рисунки\green-tick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628775"/>
            <a:ext cx="5048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3" descr="C:\Documents and Settings\Admin\Мои документы\Мои рисунки\no-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1700213"/>
            <a:ext cx="5032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2" descr="C:\Documents and Settings\Admin\Мои документы\Мои рисунки\green-tick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2565400"/>
            <a:ext cx="5048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3" descr="C:\Documents and Settings\Admin\Мои документы\Мои рисунки\no-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2636838"/>
            <a:ext cx="5032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2" descr="C:\Documents and Settings\Admin\Мои документы\Мои рисунки\green-tick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3573463"/>
            <a:ext cx="5048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3" descr="C:\Documents and Settings\Admin\Мои документы\Мои рисунки\no-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3644900"/>
            <a:ext cx="5032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2" descr="C:\Documents and Settings\Admin\Мои документы\Мои рисунки\green-tick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4581525"/>
            <a:ext cx="5048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3" descr="C:\Documents and Settings\Admin\Мои документы\Мои рисунки\no-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4652963"/>
            <a:ext cx="5032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2" descr="C:\Documents and Settings\Admin\Мои документы\Мои рисунки\green-tick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5589588"/>
            <a:ext cx="5048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3" descr="C:\Documents and Settings\Admin\Мои документы\Мои рисунки\no-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5589588"/>
            <a:ext cx="50323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77" name="Picture 2" descr="C:\Documents and Settings\Admin\Мои документы\Мои рисунки\green-tick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7625" y="549275"/>
            <a:ext cx="190500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18478" name="Picture 3" descr="C:\Documents and Settings\Admin\Мои документы\Мои рисунки\no-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12088" y="836613"/>
            <a:ext cx="215900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364088" y="1556792"/>
            <a:ext cx="1656184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[ </a:t>
            </a:r>
            <a:r>
              <a:rPr lang="en-US" sz="4400" b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308304" y="1556792"/>
            <a:ext cx="1512168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[ </a:t>
            </a:r>
            <a:r>
              <a:rPr lang="en-US" sz="4400" b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i</a:t>
            </a:r>
            <a:r>
              <a:rPr lang="ru-RU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6" name="Прямоугольник 15">
            <a:hlinkClick r:id="rId2" action="ppaction://hlinksldjump"/>
          </p:cNvPr>
          <p:cNvSpPr/>
          <p:nvPr/>
        </p:nvSpPr>
        <p:spPr>
          <a:xfrm>
            <a:off x="8388424" y="6453336"/>
            <a:ext cx="755576" cy="404664"/>
          </a:xfrm>
          <a:prstGeom prst="rect">
            <a:avLst/>
          </a:prstGeom>
          <a:solidFill>
            <a:srgbClr val="66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/>
              <a:t>A</a:t>
            </a:r>
            <a:endParaRPr lang="ru-RU" sz="40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79512" y="116632"/>
            <a:ext cx="8712968" cy="1080120"/>
          </a:xfrm>
          <a:prstGeom prst="rect">
            <a:avLst/>
          </a:prstGeom>
          <a:solidFill>
            <a:srgbClr val="3366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Кликни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сначала по номеру задания, а потом по звуку, который дает буква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Если задание выполнено правильно, в окошке появится значок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Если задание выполнено неправильно, в окошке появится значок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23728" y="1556792"/>
            <a:ext cx="2952328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l</a:t>
            </a: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i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ke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95536" y="1556793"/>
            <a:ext cx="648072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soft" dir="tl">
              <a:rot lat="0" lon="0" rev="0"/>
            </a:lightRig>
          </a:scene3d>
          <a:sp3d>
            <a:bevelT prst="slope"/>
          </a:sp3d>
        </p:spPr>
        <p:txBody>
          <a:bodyPr>
            <a:spAutoFit/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59632" y="1556792"/>
            <a:ext cx="648072" cy="769441"/>
          </a:xfrm>
          <a:prstGeom prst="rect">
            <a:avLst/>
          </a:prstGeom>
          <a:solidFill>
            <a:srgbClr val="3366FF"/>
          </a:solidFill>
          <a:ln>
            <a:solidFill>
              <a:schemeClr val="bg1"/>
            </a:solidFill>
          </a:ln>
          <a:effectLst/>
          <a:scene3d>
            <a:camera prst="orthographicFront"/>
            <a:lightRig rig="soft" dir="tl">
              <a:rot lat="0" lon="0" rev="0"/>
            </a:lightRig>
          </a:scene3d>
          <a:sp3d>
            <a:bevelT w="139700" h="139700" prst="divot"/>
          </a:sp3d>
        </p:spPr>
        <p:txBody>
          <a:bodyPr>
            <a:spAutoFit/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1</a:t>
            </a:r>
            <a:endParaRPr lang="ru-RU" sz="4400" b="1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364088" y="2492896"/>
            <a:ext cx="1656184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[ </a:t>
            </a:r>
            <a:r>
              <a:rPr lang="en-US" sz="4400" b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308304" y="2492896"/>
            <a:ext cx="1512168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[ </a:t>
            </a:r>
            <a:r>
              <a:rPr lang="en-US" sz="4400" b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i</a:t>
            </a:r>
            <a:r>
              <a:rPr lang="ru-RU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123728" y="2492896"/>
            <a:ext cx="2952328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i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s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95536" y="2492897"/>
            <a:ext cx="648072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soft" dir="tl">
              <a:rot lat="0" lon="0" rev="0"/>
            </a:lightRig>
          </a:scene3d>
          <a:sp3d>
            <a:bevelT prst="slope"/>
          </a:sp3d>
        </p:spPr>
        <p:txBody>
          <a:bodyPr>
            <a:spAutoFit/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59632" y="2492896"/>
            <a:ext cx="648072" cy="769441"/>
          </a:xfrm>
          <a:prstGeom prst="rect">
            <a:avLst/>
          </a:prstGeom>
          <a:solidFill>
            <a:srgbClr val="3366FF"/>
          </a:solidFill>
          <a:ln>
            <a:solidFill>
              <a:schemeClr val="bg1"/>
            </a:solidFill>
          </a:ln>
          <a:effectLst/>
          <a:scene3d>
            <a:camera prst="orthographicFront"/>
            <a:lightRig rig="soft" dir="tl">
              <a:rot lat="0" lon="0" rev="0"/>
            </a:lightRig>
          </a:scene3d>
          <a:sp3d>
            <a:bevelT w="139700" h="139700" prst="divot"/>
          </a:sp3d>
        </p:spPr>
        <p:txBody>
          <a:bodyPr>
            <a:spAutoFit/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2</a:t>
            </a:r>
            <a:endParaRPr lang="ru-RU" sz="4400" b="1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364088" y="3501008"/>
            <a:ext cx="1656184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[ </a:t>
            </a:r>
            <a:r>
              <a:rPr lang="en-US" sz="4400" b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308304" y="3501008"/>
            <a:ext cx="1512168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[ </a:t>
            </a:r>
            <a:r>
              <a:rPr lang="en-US" sz="4400" b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i</a:t>
            </a:r>
            <a:r>
              <a:rPr lang="ru-RU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123728" y="3501008"/>
            <a:ext cx="2952328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n</a:t>
            </a: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i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ne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95536" y="3501009"/>
            <a:ext cx="648072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soft" dir="tl">
              <a:rot lat="0" lon="0" rev="0"/>
            </a:lightRig>
          </a:scene3d>
          <a:sp3d>
            <a:bevelT prst="slope"/>
          </a:sp3d>
        </p:spPr>
        <p:txBody>
          <a:bodyPr>
            <a:spAutoFit/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259632" y="3501008"/>
            <a:ext cx="648072" cy="769441"/>
          </a:xfrm>
          <a:prstGeom prst="rect">
            <a:avLst/>
          </a:prstGeom>
          <a:solidFill>
            <a:srgbClr val="3366FF"/>
          </a:solidFill>
          <a:ln>
            <a:solidFill>
              <a:schemeClr val="bg1"/>
            </a:solidFill>
          </a:ln>
          <a:effectLst/>
          <a:scene3d>
            <a:camera prst="orthographicFront"/>
            <a:lightRig rig="soft" dir="tl">
              <a:rot lat="0" lon="0" rev="0"/>
            </a:lightRig>
          </a:scene3d>
          <a:sp3d>
            <a:bevelT w="139700" h="139700" prst="divot"/>
          </a:sp3d>
        </p:spPr>
        <p:txBody>
          <a:bodyPr>
            <a:spAutoFit/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3</a:t>
            </a:r>
            <a:endParaRPr lang="ru-RU" sz="4400" b="1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364088" y="4509120"/>
            <a:ext cx="1656184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[ </a:t>
            </a:r>
            <a:r>
              <a:rPr lang="en-US" sz="4400" b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308304" y="4509120"/>
            <a:ext cx="1512168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[ </a:t>
            </a:r>
            <a:r>
              <a:rPr lang="en-US" sz="4400" b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i</a:t>
            </a:r>
            <a:r>
              <a:rPr lang="ru-RU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123728" y="4509120"/>
            <a:ext cx="2952328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f</a:t>
            </a: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i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ve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95536" y="4509121"/>
            <a:ext cx="648072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soft" dir="tl">
              <a:rot lat="0" lon="0" rev="0"/>
            </a:lightRig>
          </a:scene3d>
          <a:sp3d>
            <a:bevelT prst="slope"/>
          </a:sp3d>
        </p:spPr>
        <p:txBody>
          <a:bodyPr>
            <a:spAutoFit/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259632" y="4509120"/>
            <a:ext cx="648072" cy="769441"/>
          </a:xfrm>
          <a:prstGeom prst="rect">
            <a:avLst/>
          </a:prstGeom>
          <a:solidFill>
            <a:srgbClr val="3366FF"/>
          </a:solidFill>
          <a:ln>
            <a:solidFill>
              <a:schemeClr val="bg1"/>
            </a:solidFill>
          </a:ln>
          <a:effectLst/>
          <a:scene3d>
            <a:camera prst="orthographicFront"/>
            <a:lightRig rig="soft" dir="tl">
              <a:rot lat="0" lon="0" rev="0"/>
            </a:lightRig>
          </a:scene3d>
          <a:sp3d>
            <a:bevelT w="139700" h="139700" prst="divot"/>
          </a:sp3d>
        </p:spPr>
        <p:txBody>
          <a:bodyPr>
            <a:spAutoFit/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4</a:t>
            </a:r>
            <a:endParaRPr lang="ru-RU" sz="4400" b="1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364088" y="5445224"/>
            <a:ext cx="1656184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[ </a:t>
            </a:r>
            <a:r>
              <a:rPr lang="en-US" sz="4400" b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308304" y="5445224"/>
            <a:ext cx="1512168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[ </a:t>
            </a:r>
            <a:r>
              <a:rPr lang="en-US" sz="4400" b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i</a:t>
            </a:r>
            <a:r>
              <a:rPr lang="ru-RU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123728" y="5445224"/>
            <a:ext cx="2952328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sk</a:t>
            </a: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i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p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95536" y="5445225"/>
            <a:ext cx="648072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soft" dir="tl">
              <a:rot lat="0" lon="0" rev="0"/>
            </a:lightRig>
          </a:scene3d>
          <a:sp3d>
            <a:bevelT prst="slope"/>
          </a:sp3d>
        </p:spPr>
        <p:txBody>
          <a:bodyPr>
            <a:spAutoFit/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259632" y="5445224"/>
            <a:ext cx="648072" cy="769441"/>
          </a:xfrm>
          <a:prstGeom prst="rect">
            <a:avLst/>
          </a:prstGeom>
          <a:solidFill>
            <a:srgbClr val="3366FF"/>
          </a:solidFill>
          <a:ln>
            <a:solidFill>
              <a:schemeClr val="bg1"/>
            </a:solidFill>
          </a:ln>
          <a:effectLst/>
          <a:scene3d>
            <a:camera prst="orthographicFront"/>
            <a:lightRig rig="soft" dir="tl">
              <a:rot lat="0" lon="0" rev="0"/>
            </a:lightRig>
          </a:scene3d>
          <a:sp3d>
            <a:bevelT w="139700" h="139700" prst="divot"/>
          </a:sp3d>
        </p:spPr>
        <p:txBody>
          <a:bodyPr>
            <a:spAutoFit/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5</a:t>
            </a:r>
            <a:endParaRPr lang="ru-RU" sz="4400" b="1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42" name="Picture 2" descr="C:\Documents and Settings\Admin\Мои документы\Мои рисунки\green-tick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4581525"/>
            <a:ext cx="5048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3" descr="C:\Documents and Settings\Admin\Мои документы\Мои рисунки\no-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4652963"/>
            <a:ext cx="5032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2" descr="C:\Documents and Settings\Admin\Мои документы\Мои рисунки\green-tick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628775"/>
            <a:ext cx="5048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3" descr="C:\Documents and Settings\Admin\Мои документы\Мои рисунки\no-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1700213"/>
            <a:ext cx="5032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2" descr="C:\Documents and Settings\Admin\Мои документы\Мои рисунки\green-tick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2565400"/>
            <a:ext cx="5048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3" descr="C:\Documents and Settings\Admin\Мои документы\Мои рисунки\no-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2636838"/>
            <a:ext cx="5032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2" descr="C:\Documents and Settings\Admin\Мои документы\Мои рисунки\green-tick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3573463"/>
            <a:ext cx="5048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3" descr="C:\Documents and Settings\Admin\Мои документы\Мои рисунки\no-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3644900"/>
            <a:ext cx="5032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2" descr="C:\Documents and Settings\Admin\Мои документы\Мои рисунки\green-tick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5516563"/>
            <a:ext cx="5048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3" descr="C:\Documents and Settings\Admin\Мои документы\Мои рисунки\no-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5589588"/>
            <a:ext cx="50323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501" name="Picture 2" descr="C:\Documents and Settings\Admin\Мои документы\Мои рисунки\green-tick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7625" y="549275"/>
            <a:ext cx="190500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19502" name="Picture 3" descr="C:\Documents and Settings\Admin\Мои документы\Мои рисунки\no-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12088" y="836613"/>
            <a:ext cx="215900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 rot="10800000">
            <a:off x="5364088" y="1556792"/>
            <a:ext cx="1656184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[</a:t>
            </a:r>
            <a:r>
              <a:rPr lang="el-GR" sz="4400" b="1" spc="-52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Ω </a:t>
            </a:r>
            <a:r>
              <a:rPr lang="en-US" sz="4400" b="1" spc="-52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℮</a:t>
            </a:r>
            <a:r>
              <a:rPr lang="en-US" sz="4400" b="1" spc="-52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10800000">
            <a:off x="7308304" y="1526014"/>
            <a:ext cx="1512168" cy="83099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[</a:t>
            </a:r>
            <a:r>
              <a:rPr lang="el-GR" sz="4800" b="1" spc="-52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α</a:t>
            </a:r>
            <a:r>
              <a:rPr lang="ru-RU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6" name="Прямоугольник 15">
            <a:hlinkClick r:id="rId2" action="ppaction://hlinksldjump"/>
          </p:cNvPr>
          <p:cNvSpPr/>
          <p:nvPr/>
        </p:nvSpPr>
        <p:spPr>
          <a:xfrm>
            <a:off x="8388424" y="6453336"/>
            <a:ext cx="755576" cy="404664"/>
          </a:xfrm>
          <a:prstGeom prst="rect">
            <a:avLst/>
          </a:prstGeom>
          <a:solidFill>
            <a:srgbClr val="66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/>
              <a:t>A</a:t>
            </a:r>
            <a:endParaRPr lang="ru-RU" sz="40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79512" y="116632"/>
            <a:ext cx="8712968" cy="1080120"/>
          </a:xfrm>
          <a:prstGeom prst="rect">
            <a:avLst/>
          </a:prstGeom>
          <a:solidFill>
            <a:srgbClr val="3366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Кликни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сначала по номеру задания, а потом по звуку, который дает буква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Oo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Если задание выполнено правильно, в окошке появится значок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Если задание выполнено неправильно, в окошке появится значок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23728" y="1556792"/>
            <a:ext cx="2952328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r</a:t>
            </a: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o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se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95536" y="1556793"/>
            <a:ext cx="648072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soft" dir="tl">
              <a:rot lat="0" lon="0" rev="0"/>
            </a:lightRig>
          </a:scene3d>
          <a:sp3d>
            <a:bevelT prst="slope"/>
          </a:sp3d>
        </p:spPr>
        <p:txBody>
          <a:bodyPr>
            <a:spAutoFit/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59632" y="1556792"/>
            <a:ext cx="648072" cy="769441"/>
          </a:xfrm>
          <a:prstGeom prst="rect">
            <a:avLst/>
          </a:prstGeom>
          <a:solidFill>
            <a:srgbClr val="3366FF"/>
          </a:solidFill>
          <a:ln>
            <a:solidFill>
              <a:schemeClr val="bg1"/>
            </a:solidFill>
          </a:ln>
          <a:effectLst/>
          <a:scene3d>
            <a:camera prst="orthographicFront"/>
            <a:lightRig rig="soft" dir="tl">
              <a:rot lat="0" lon="0" rev="0"/>
            </a:lightRig>
          </a:scene3d>
          <a:sp3d>
            <a:bevelT w="139700" h="139700" prst="divot"/>
          </a:sp3d>
        </p:spPr>
        <p:txBody>
          <a:bodyPr>
            <a:spAutoFit/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1</a:t>
            </a:r>
            <a:endParaRPr lang="ru-RU" sz="4400" b="1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123728" y="2492896"/>
            <a:ext cx="2952328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cl</a:t>
            </a: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o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se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95536" y="2492897"/>
            <a:ext cx="648072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soft" dir="tl">
              <a:rot lat="0" lon="0" rev="0"/>
            </a:lightRig>
          </a:scene3d>
          <a:sp3d>
            <a:bevelT prst="slope"/>
          </a:sp3d>
        </p:spPr>
        <p:txBody>
          <a:bodyPr>
            <a:spAutoFit/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59632" y="2492896"/>
            <a:ext cx="648072" cy="769441"/>
          </a:xfrm>
          <a:prstGeom prst="rect">
            <a:avLst/>
          </a:prstGeom>
          <a:solidFill>
            <a:srgbClr val="3366FF"/>
          </a:solidFill>
          <a:ln>
            <a:solidFill>
              <a:schemeClr val="bg1"/>
            </a:solidFill>
          </a:ln>
          <a:effectLst/>
          <a:scene3d>
            <a:camera prst="orthographicFront"/>
            <a:lightRig rig="soft" dir="tl">
              <a:rot lat="0" lon="0" rev="0"/>
            </a:lightRig>
          </a:scene3d>
          <a:sp3d>
            <a:bevelT w="139700" h="139700" prst="divot"/>
          </a:sp3d>
        </p:spPr>
        <p:txBody>
          <a:bodyPr>
            <a:spAutoFit/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2</a:t>
            </a:r>
            <a:endParaRPr lang="ru-RU" sz="4400" b="1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123728" y="3501008"/>
            <a:ext cx="2952328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cl</a:t>
            </a: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o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ck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95536" y="3501009"/>
            <a:ext cx="648072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soft" dir="tl">
              <a:rot lat="0" lon="0" rev="0"/>
            </a:lightRig>
          </a:scene3d>
          <a:sp3d>
            <a:bevelT prst="slope"/>
          </a:sp3d>
        </p:spPr>
        <p:txBody>
          <a:bodyPr>
            <a:spAutoFit/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259632" y="3501008"/>
            <a:ext cx="648072" cy="769441"/>
          </a:xfrm>
          <a:prstGeom prst="rect">
            <a:avLst/>
          </a:prstGeom>
          <a:solidFill>
            <a:srgbClr val="3366FF"/>
          </a:solidFill>
          <a:ln>
            <a:solidFill>
              <a:schemeClr val="bg1"/>
            </a:solidFill>
          </a:ln>
          <a:effectLst/>
          <a:scene3d>
            <a:camera prst="orthographicFront"/>
            <a:lightRig rig="soft" dir="tl">
              <a:rot lat="0" lon="0" rev="0"/>
            </a:lightRig>
          </a:scene3d>
          <a:sp3d>
            <a:bevelT w="139700" h="139700" prst="divot"/>
          </a:sp3d>
        </p:spPr>
        <p:txBody>
          <a:bodyPr>
            <a:spAutoFit/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3</a:t>
            </a:r>
            <a:endParaRPr lang="ru-RU" sz="4400" b="1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123728" y="4509120"/>
            <a:ext cx="2952328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f</a:t>
            </a: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o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x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95536" y="4509121"/>
            <a:ext cx="648072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soft" dir="tl">
              <a:rot lat="0" lon="0" rev="0"/>
            </a:lightRig>
          </a:scene3d>
          <a:sp3d>
            <a:bevelT prst="slope"/>
          </a:sp3d>
        </p:spPr>
        <p:txBody>
          <a:bodyPr>
            <a:spAutoFit/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259632" y="4509120"/>
            <a:ext cx="648072" cy="769441"/>
          </a:xfrm>
          <a:prstGeom prst="rect">
            <a:avLst/>
          </a:prstGeom>
          <a:solidFill>
            <a:srgbClr val="3366FF"/>
          </a:solidFill>
          <a:ln>
            <a:solidFill>
              <a:schemeClr val="bg1"/>
            </a:solidFill>
          </a:ln>
          <a:effectLst/>
          <a:scene3d>
            <a:camera prst="orthographicFront"/>
            <a:lightRig rig="soft" dir="tl">
              <a:rot lat="0" lon="0" rev="0"/>
            </a:lightRig>
          </a:scene3d>
          <a:sp3d>
            <a:bevelT w="139700" h="139700" prst="divot"/>
          </a:sp3d>
        </p:spPr>
        <p:txBody>
          <a:bodyPr>
            <a:spAutoFit/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4</a:t>
            </a:r>
            <a:endParaRPr lang="ru-RU" sz="4400" b="1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123728" y="5445224"/>
            <a:ext cx="2952328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t</a:t>
            </a: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o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e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95536" y="5445225"/>
            <a:ext cx="648072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soft" dir="tl">
              <a:rot lat="0" lon="0" rev="0"/>
            </a:lightRig>
          </a:scene3d>
          <a:sp3d>
            <a:bevelT prst="slope"/>
          </a:sp3d>
        </p:spPr>
        <p:txBody>
          <a:bodyPr>
            <a:spAutoFit/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259632" y="5445224"/>
            <a:ext cx="648072" cy="769441"/>
          </a:xfrm>
          <a:prstGeom prst="rect">
            <a:avLst/>
          </a:prstGeom>
          <a:solidFill>
            <a:srgbClr val="3366FF"/>
          </a:solidFill>
          <a:ln>
            <a:solidFill>
              <a:schemeClr val="bg1"/>
            </a:solidFill>
          </a:ln>
          <a:effectLst/>
          <a:scene3d>
            <a:camera prst="orthographicFront"/>
            <a:lightRig rig="soft" dir="tl">
              <a:rot lat="0" lon="0" rev="0"/>
            </a:lightRig>
          </a:scene3d>
          <a:sp3d>
            <a:bevelT w="139700" h="139700" prst="divot"/>
          </a:sp3d>
        </p:spPr>
        <p:txBody>
          <a:bodyPr>
            <a:spAutoFit/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5</a:t>
            </a:r>
            <a:endParaRPr lang="ru-RU" sz="4400" b="1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2" name="Прямоугольник 41"/>
          <p:cNvSpPr/>
          <p:nvPr/>
        </p:nvSpPr>
        <p:spPr>
          <a:xfrm rot="10800000">
            <a:off x="5364088" y="2492896"/>
            <a:ext cx="1656184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[</a:t>
            </a:r>
            <a:r>
              <a:rPr lang="el-GR" sz="4400" b="1" spc="-52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Ω </a:t>
            </a:r>
            <a:r>
              <a:rPr lang="en-US" sz="4400" b="1" spc="-52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℮</a:t>
            </a:r>
            <a:r>
              <a:rPr lang="en-US" sz="4400" b="1" spc="-52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3" name="Прямоугольник 42"/>
          <p:cNvSpPr/>
          <p:nvPr/>
        </p:nvSpPr>
        <p:spPr>
          <a:xfrm rot="10800000">
            <a:off x="5364088" y="3501008"/>
            <a:ext cx="1656184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[</a:t>
            </a:r>
            <a:r>
              <a:rPr lang="el-GR" sz="4400" b="1" spc="-52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Ω </a:t>
            </a:r>
            <a:r>
              <a:rPr lang="en-US" sz="4400" b="1" spc="-52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℮</a:t>
            </a:r>
            <a:r>
              <a:rPr lang="en-US" sz="4400" b="1" spc="-52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4" name="Прямоугольник 43"/>
          <p:cNvSpPr/>
          <p:nvPr/>
        </p:nvSpPr>
        <p:spPr>
          <a:xfrm rot="10800000">
            <a:off x="5364088" y="4509120"/>
            <a:ext cx="1656184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[</a:t>
            </a:r>
            <a:r>
              <a:rPr lang="el-GR" sz="4400" b="1" spc="-52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Ω </a:t>
            </a:r>
            <a:r>
              <a:rPr lang="en-US" sz="4400" b="1" spc="-52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℮</a:t>
            </a:r>
            <a:r>
              <a:rPr lang="en-US" sz="4400" b="1" spc="-52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5" name="Прямоугольник 44"/>
          <p:cNvSpPr/>
          <p:nvPr/>
        </p:nvSpPr>
        <p:spPr>
          <a:xfrm rot="10800000">
            <a:off x="5364088" y="5517232"/>
            <a:ext cx="1656184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[</a:t>
            </a:r>
            <a:r>
              <a:rPr lang="el-GR" sz="4400" b="1" spc="-52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Ω </a:t>
            </a:r>
            <a:r>
              <a:rPr lang="en-US" sz="4400" b="1" spc="-52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℮</a:t>
            </a:r>
            <a:r>
              <a:rPr lang="en-US" sz="4400" b="1" spc="-52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7" name="Прямоугольник 46"/>
          <p:cNvSpPr/>
          <p:nvPr/>
        </p:nvSpPr>
        <p:spPr>
          <a:xfrm rot="10800000">
            <a:off x="7308304" y="2473442"/>
            <a:ext cx="1512168" cy="83099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[</a:t>
            </a:r>
            <a:r>
              <a:rPr lang="el-GR" sz="4800" b="1" spc="-52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α</a:t>
            </a:r>
            <a:r>
              <a:rPr lang="ru-RU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8" name="Прямоугольник 47"/>
          <p:cNvSpPr/>
          <p:nvPr/>
        </p:nvSpPr>
        <p:spPr>
          <a:xfrm rot="10800000">
            <a:off x="7308304" y="3501008"/>
            <a:ext cx="1512168" cy="83099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[</a:t>
            </a:r>
            <a:r>
              <a:rPr lang="el-GR" sz="4800" b="1" spc="-52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α</a:t>
            </a:r>
            <a:r>
              <a:rPr lang="ru-RU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9" name="Прямоугольник 48"/>
          <p:cNvSpPr/>
          <p:nvPr/>
        </p:nvSpPr>
        <p:spPr>
          <a:xfrm rot="10800000">
            <a:off x="7308304" y="4509120"/>
            <a:ext cx="1512168" cy="83099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[</a:t>
            </a:r>
            <a:r>
              <a:rPr lang="el-GR" sz="4800" b="1" spc="-52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α</a:t>
            </a:r>
            <a:r>
              <a:rPr lang="ru-RU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0" name="Прямоугольник 49"/>
          <p:cNvSpPr/>
          <p:nvPr/>
        </p:nvSpPr>
        <p:spPr>
          <a:xfrm rot="10800000">
            <a:off x="7308304" y="5517232"/>
            <a:ext cx="1512168" cy="83099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[</a:t>
            </a:r>
            <a:r>
              <a:rPr lang="el-GR" sz="4800" b="1" spc="-52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α</a:t>
            </a:r>
            <a:r>
              <a:rPr lang="ru-RU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51" name="Picture 2" descr="C:\Documents and Settings\Admin\Мои документы\Мои рисунки\green-tick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3573463"/>
            <a:ext cx="5048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3" descr="C:\Documents and Settings\Admin\Мои документы\Мои рисунки\no-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3644900"/>
            <a:ext cx="5032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2" descr="C:\Documents and Settings\Admin\Мои документы\Мои рисунки\green-tick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4581525"/>
            <a:ext cx="5048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3" descr="C:\Documents and Settings\Admin\Мои документы\Мои рисунки\no-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4652963"/>
            <a:ext cx="5032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2" descr="C:\Documents and Settings\Admin\Мои документы\Мои рисунки\green-tick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5516563"/>
            <a:ext cx="5048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Picture 3" descr="C:\Documents and Settings\Admin\Мои документы\Мои рисунки\no-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5589588"/>
            <a:ext cx="50323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2" descr="C:\Documents and Settings\Admin\Мои документы\Мои рисунки\green-tick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628775"/>
            <a:ext cx="5048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3" descr="C:\Documents and Settings\Admin\Мои документы\Мои рисунки\no-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1700213"/>
            <a:ext cx="5032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2" descr="C:\Documents and Settings\Admin\Мои документы\Мои рисунки\green-tick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2565400"/>
            <a:ext cx="5048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3" descr="C:\Documents and Settings\Admin\Мои документы\Мои рисунки\no-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2636838"/>
            <a:ext cx="5032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5" name="Picture 2" descr="C:\Documents and Settings\Admin\Мои документы\Мои рисунки\green-tick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7625" y="549275"/>
            <a:ext cx="190500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20526" name="Picture 3" descr="C:\Documents and Settings\Admin\Мои документы\Мои рисунки\no-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12088" y="836613"/>
            <a:ext cx="215900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364088" y="1556792"/>
            <a:ext cx="1656184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[ </a:t>
            </a:r>
            <a:r>
              <a:rPr lang="en-US" sz="4400" b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ju</a:t>
            </a: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10800000">
            <a:off x="7308304" y="1556792"/>
            <a:ext cx="1512168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[ </a:t>
            </a: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v</a:t>
            </a:r>
            <a:r>
              <a:rPr lang="ru-RU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6" name="Прямоугольник 15">
            <a:hlinkClick r:id="rId2" action="ppaction://hlinksldjump"/>
          </p:cNvPr>
          <p:cNvSpPr/>
          <p:nvPr/>
        </p:nvSpPr>
        <p:spPr>
          <a:xfrm>
            <a:off x="8388424" y="6453336"/>
            <a:ext cx="755576" cy="404664"/>
          </a:xfrm>
          <a:prstGeom prst="rect">
            <a:avLst/>
          </a:prstGeom>
          <a:solidFill>
            <a:srgbClr val="66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/>
              <a:t>A</a:t>
            </a:r>
            <a:endParaRPr lang="ru-RU" sz="40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79512" y="116632"/>
            <a:ext cx="8712968" cy="1080120"/>
          </a:xfrm>
          <a:prstGeom prst="rect">
            <a:avLst/>
          </a:prstGeom>
          <a:solidFill>
            <a:srgbClr val="3366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Кликни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сначала по номеру задания, а потом по звуку, который дает буква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Uu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Если задание выполнено правильно, в окошке появится значок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Если задание выполнено неправильно, в окошке появится значок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23728" y="1556792"/>
            <a:ext cx="2952328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c</a:t>
            </a: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u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p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95536" y="1556793"/>
            <a:ext cx="648072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soft" dir="tl">
              <a:rot lat="0" lon="0" rev="0"/>
            </a:lightRig>
          </a:scene3d>
          <a:sp3d>
            <a:bevelT prst="slope"/>
          </a:sp3d>
        </p:spPr>
        <p:txBody>
          <a:bodyPr>
            <a:spAutoFit/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59632" y="1556792"/>
            <a:ext cx="648072" cy="769441"/>
          </a:xfrm>
          <a:prstGeom prst="rect">
            <a:avLst/>
          </a:prstGeom>
          <a:solidFill>
            <a:srgbClr val="3366FF"/>
          </a:solidFill>
          <a:ln>
            <a:solidFill>
              <a:schemeClr val="bg1"/>
            </a:solidFill>
          </a:ln>
          <a:effectLst/>
          <a:scene3d>
            <a:camera prst="orthographicFront"/>
            <a:lightRig rig="soft" dir="tl">
              <a:rot lat="0" lon="0" rev="0"/>
            </a:lightRig>
          </a:scene3d>
          <a:sp3d>
            <a:bevelT w="139700" h="139700" prst="divot"/>
          </a:sp3d>
        </p:spPr>
        <p:txBody>
          <a:bodyPr>
            <a:spAutoFit/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1</a:t>
            </a:r>
            <a:endParaRPr lang="ru-RU" sz="4400" b="1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364088" y="2492896"/>
            <a:ext cx="1656184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[ </a:t>
            </a:r>
            <a:r>
              <a:rPr lang="en-US" sz="4400" b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ju</a:t>
            </a: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123728" y="2492896"/>
            <a:ext cx="2952328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m</a:t>
            </a: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u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sic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95536" y="2492897"/>
            <a:ext cx="648072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soft" dir="tl">
              <a:rot lat="0" lon="0" rev="0"/>
            </a:lightRig>
          </a:scene3d>
          <a:sp3d>
            <a:bevelT prst="slope"/>
          </a:sp3d>
        </p:spPr>
        <p:txBody>
          <a:bodyPr>
            <a:spAutoFit/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59632" y="2492896"/>
            <a:ext cx="648072" cy="769441"/>
          </a:xfrm>
          <a:prstGeom prst="rect">
            <a:avLst/>
          </a:prstGeom>
          <a:solidFill>
            <a:srgbClr val="3366FF"/>
          </a:solidFill>
          <a:ln>
            <a:solidFill>
              <a:schemeClr val="bg1"/>
            </a:solidFill>
          </a:ln>
          <a:effectLst/>
          <a:scene3d>
            <a:camera prst="orthographicFront"/>
            <a:lightRig rig="soft" dir="tl">
              <a:rot lat="0" lon="0" rev="0"/>
            </a:lightRig>
          </a:scene3d>
          <a:sp3d>
            <a:bevelT w="139700" h="139700" prst="divot"/>
          </a:sp3d>
        </p:spPr>
        <p:txBody>
          <a:bodyPr>
            <a:spAutoFit/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2</a:t>
            </a:r>
            <a:endParaRPr lang="ru-RU" sz="4400" b="1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364088" y="3501008"/>
            <a:ext cx="1656184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[ </a:t>
            </a:r>
            <a:r>
              <a:rPr lang="en-US" sz="4400" b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ju</a:t>
            </a: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123728" y="3501008"/>
            <a:ext cx="2952328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d</a:t>
            </a: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u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ck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95536" y="3501009"/>
            <a:ext cx="648072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soft" dir="tl">
              <a:rot lat="0" lon="0" rev="0"/>
            </a:lightRig>
          </a:scene3d>
          <a:sp3d>
            <a:bevelT prst="slope"/>
          </a:sp3d>
        </p:spPr>
        <p:txBody>
          <a:bodyPr>
            <a:spAutoFit/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259632" y="3501008"/>
            <a:ext cx="648072" cy="769441"/>
          </a:xfrm>
          <a:prstGeom prst="rect">
            <a:avLst/>
          </a:prstGeom>
          <a:solidFill>
            <a:srgbClr val="3366FF"/>
          </a:solidFill>
          <a:ln>
            <a:solidFill>
              <a:schemeClr val="bg1"/>
            </a:solidFill>
          </a:ln>
          <a:effectLst/>
          <a:scene3d>
            <a:camera prst="orthographicFront"/>
            <a:lightRig rig="soft" dir="tl">
              <a:rot lat="0" lon="0" rev="0"/>
            </a:lightRig>
          </a:scene3d>
          <a:sp3d>
            <a:bevelT w="139700" h="139700" prst="divot"/>
          </a:sp3d>
        </p:spPr>
        <p:txBody>
          <a:bodyPr>
            <a:spAutoFit/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3</a:t>
            </a:r>
            <a:endParaRPr lang="ru-RU" sz="4400" b="1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364088" y="4509120"/>
            <a:ext cx="1656184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[ </a:t>
            </a:r>
            <a:r>
              <a:rPr lang="en-US" sz="4400" b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ju</a:t>
            </a: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123728" y="4509120"/>
            <a:ext cx="2952328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p</a:t>
            </a: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u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pil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95536" y="4509121"/>
            <a:ext cx="648072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soft" dir="tl">
              <a:rot lat="0" lon="0" rev="0"/>
            </a:lightRig>
          </a:scene3d>
          <a:sp3d>
            <a:bevelT prst="slope"/>
          </a:sp3d>
        </p:spPr>
        <p:txBody>
          <a:bodyPr>
            <a:spAutoFit/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259632" y="4509120"/>
            <a:ext cx="648072" cy="769441"/>
          </a:xfrm>
          <a:prstGeom prst="rect">
            <a:avLst/>
          </a:prstGeom>
          <a:solidFill>
            <a:srgbClr val="3366FF"/>
          </a:solidFill>
          <a:ln>
            <a:solidFill>
              <a:schemeClr val="bg1"/>
            </a:solidFill>
          </a:ln>
          <a:effectLst/>
          <a:scene3d>
            <a:camera prst="orthographicFront"/>
            <a:lightRig rig="soft" dir="tl">
              <a:rot lat="0" lon="0" rev="0"/>
            </a:lightRig>
          </a:scene3d>
          <a:sp3d>
            <a:bevelT w="139700" h="139700" prst="divot"/>
          </a:sp3d>
        </p:spPr>
        <p:txBody>
          <a:bodyPr>
            <a:spAutoFit/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4</a:t>
            </a:r>
            <a:endParaRPr lang="ru-RU" sz="4400" b="1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364088" y="5445224"/>
            <a:ext cx="1656184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[ </a:t>
            </a:r>
            <a:r>
              <a:rPr lang="en-US" sz="4400" b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ju</a:t>
            </a: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123728" y="5445224"/>
            <a:ext cx="2952328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f</a:t>
            </a: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u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nny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95536" y="5445225"/>
            <a:ext cx="648072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/>
            <a:lightRig rig="soft" dir="tl">
              <a:rot lat="0" lon="0" rev="0"/>
            </a:lightRig>
          </a:scene3d>
          <a:sp3d>
            <a:bevelT prst="slope"/>
          </a:sp3d>
        </p:spPr>
        <p:txBody>
          <a:bodyPr>
            <a:spAutoFit/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259632" y="5445224"/>
            <a:ext cx="648072" cy="769441"/>
          </a:xfrm>
          <a:prstGeom prst="rect">
            <a:avLst/>
          </a:prstGeom>
          <a:solidFill>
            <a:srgbClr val="3366FF"/>
          </a:solidFill>
          <a:ln>
            <a:solidFill>
              <a:schemeClr val="bg1"/>
            </a:solidFill>
          </a:ln>
          <a:effectLst/>
          <a:scene3d>
            <a:camera prst="orthographicFront"/>
            <a:lightRig rig="soft" dir="tl">
              <a:rot lat="0" lon="0" rev="0"/>
            </a:lightRig>
          </a:scene3d>
          <a:sp3d>
            <a:bevelT w="139700" h="139700" prst="divot"/>
          </a:sp3d>
        </p:spPr>
        <p:txBody>
          <a:bodyPr>
            <a:spAutoFit/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5</a:t>
            </a:r>
            <a:endParaRPr lang="ru-RU" sz="4400" b="1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2" name="Прямоугольник 41"/>
          <p:cNvSpPr/>
          <p:nvPr/>
        </p:nvSpPr>
        <p:spPr>
          <a:xfrm rot="10800000">
            <a:off x="7308304" y="2492896"/>
            <a:ext cx="1512168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[ </a:t>
            </a: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v</a:t>
            </a:r>
            <a:r>
              <a:rPr lang="ru-RU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3" name="Прямоугольник 42"/>
          <p:cNvSpPr/>
          <p:nvPr/>
        </p:nvSpPr>
        <p:spPr>
          <a:xfrm rot="10800000">
            <a:off x="7308304" y="3501008"/>
            <a:ext cx="1512168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[ </a:t>
            </a: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v</a:t>
            </a:r>
            <a:r>
              <a:rPr lang="ru-RU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4" name="Прямоугольник 43"/>
          <p:cNvSpPr/>
          <p:nvPr/>
        </p:nvSpPr>
        <p:spPr>
          <a:xfrm rot="10800000">
            <a:off x="7308304" y="4509120"/>
            <a:ext cx="1512168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[ </a:t>
            </a: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v</a:t>
            </a:r>
            <a:r>
              <a:rPr lang="ru-RU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5" name="Прямоугольник 44"/>
          <p:cNvSpPr/>
          <p:nvPr/>
        </p:nvSpPr>
        <p:spPr>
          <a:xfrm rot="10800000">
            <a:off x="7308304" y="5517232"/>
            <a:ext cx="1512168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[ </a:t>
            </a:r>
            <a:r>
              <a:rPr lang="en-US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v</a:t>
            </a:r>
            <a:r>
              <a:rPr lang="ru-RU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4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]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46" name="Picture 2" descr="C:\Documents and Settings\Admin\Мои документы\Мои рисунки\green-tick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4581525"/>
            <a:ext cx="5048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3" descr="C:\Documents and Settings\Admin\Мои документы\Мои рисунки\no-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4652963"/>
            <a:ext cx="5032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2" descr="C:\Documents and Settings\Admin\Мои документы\Мои рисунки\green-tick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5516563"/>
            <a:ext cx="5048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3" descr="C:\Documents and Settings\Admin\Мои документы\Мои рисунки\no-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5589588"/>
            <a:ext cx="50323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2" descr="C:\Documents and Settings\Admin\Мои документы\Мои рисунки\green-tick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628775"/>
            <a:ext cx="5048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3" descr="C:\Documents and Settings\Admin\Мои документы\Мои рисунки\no-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1700213"/>
            <a:ext cx="5032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2" descr="C:\Documents and Settings\Admin\Мои документы\Мои рисунки\green-tick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2565400"/>
            <a:ext cx="5048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3" descr="C:\Documents and Settings\Admin\Мои документы\Мои рисунки\no-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2636838"/>
            <a:ext cx="5032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2" descr="C:\Documents and Settings\Admin\Мои документы\Мои рисунки\green-tick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3573463"/>
            <a:ext cx="5048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3" descr="C:\Documents and Settings\Admin\Мои документы\Мои рисунки\no-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3644900"/>
            <a:ext cx="5032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49" name="Picture 2" descr="C:\Documents and Settings\Admin\Мои документы\Мои рисунки\green-tick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7625" y="549275"/>
            <a:ext cx="190500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21550" name="Picture 3" descr="C:\Documents and Settings\Admin\Мои документы\Мои рисунки\no-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12088" y="836613"/>
            <a:ext cx="215900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332656"/>
            <a:ext cx="8136904" cy="648072"/>
          </a:xfrm>
          <a:prstGeom prst="rect">
            <a:avLst/>
          </a:prstGeom>
          <a:solidFill>
            <a:srgbClr val="3366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Ресурсы: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5" name="TextBox 1"/>
          <p:cNvSpPr txBox="1">
            <a:spLocks noChangeArrowheads="1"/>
          </p:cNvSpPr>
          <p:nvPr/>
        </p:nvSpPr>
        <p:spPr bwMode="auto">
          <a:xfrm>
            <a:off x="755650" y="1412875"/>
            <a:ext cx="79930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  <a:hlinkClick r:id="rId2"/>
              </a:rPr>
              <a:t>http://elproyectomatriz.files.wordpress.com/2009/05/no.png</a:t>
            </a:r>
            <a:endParaRPr lang="en-US" sz="240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r>
              <a:rPr lang="en-US" sz="2400">
                <a:latin typeface="Times New Roman" pitchFamily="18" charset="0"/>
                <a:cs typeface="Times New Roman" pitchFamily="18" charset="0"/>
                <a:hlinkClick r:id="rId3"/>
              </a:rPr>
              <a:t>http://laflorestacm.files.wordpress.com/2010/05/green-tick.png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Прямоугольник 6">
            <a:hlinkClick r:id="" action="ppaction://hlinkshowjump?jump=endshow"/>
          </p:cNvPr>
          <p:cNvSpPr/>
          <p:nvPr/>
        </p:nvSpPr>
        <p:spPr>
          <a:xfrm>
            <a:off x="8388424" y="6453336"/>
            <a:ext cx="755576" cy="404664"/>
          </a:xfrm>
          <a:prstGeom prst="rect">
            <a:avLst/>
          </a:prstGeom>
          <a:solidFill>
            <a:srgbClr val="66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/>
              <a:t>х</a:t>
            </a:r>
            <a:endParaRPr lang="ru-RU" sz="40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00206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172</Words>
  <Application>Microsoft Office PowerPoint</Application>
  <PresentationFormat>On-screen Show (4:3)</PresentationFormat>
  <Paragraphs>32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Calibri</vt:lpstr>
      <vt:lpstr>Arial</vt:lpstr>
      <vt:lpstr>Times New Roman</vt:lpstr>
      <vt:lpstr>Symbol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Денис</cp:lastModifiedBy>
  <cp:revision>46</cp:revision>
  <dcterms:modified xsi:type="dcterms:W3CDTF">2013-02-16T14:10:56Z</dcterms:modified>
</cp:coreProperties>
</file>