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2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4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6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35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1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27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D5BA-C080-4DCD-9B4E-32C3A4075301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023E-BBAF-41AA-9BD2-9FEE6EA52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64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640651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/>
              <a:t>o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88180" y="2060448"/>
            <a:ext cx="1370076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675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9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/>
              <a:t>o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45508" y="2133600"/>
            <a:ext cx="1370076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8613" y="3325938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6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/>
              <a:t>o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o</a:t>
            </a:r>
            <a:r>
              <a:rPr lang="en-US" sz="11500" dirty="0" smtClean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o</a:t>
            </a:r>
            <a:r>
              <a:rPr lang="en-US" sz="11500" dirty="0" smtClean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o</a:t>
            </a:r>
            <a:r>
              <a:rPr lang="en-US" sz="11500" dirty="0" smtClean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88180" y="2278316"/>
            <a:ext cx="1693164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0117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0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88" y="447929"/>
            <a:ext cx="6464808" cy="1027303"/>
          </a:xfrm>
        </p:spPr>
        <p:txBody>
          <a:bodyPr>
            <a:normAutofit/>
          </a:bodyPr>
          <a:lstStyle/>
          <a:p>
            <a:r>
              <a:rPr lang="en-US" sz="6000" dirty="0" err="1"/>
              <a:t>o</a:t>
            </a:r>
            <a:r>
              <a:rPr lang="en-US" sz="6000" dirty="0" err="1" smtClean="0"/>
              <a:t>t</a:t>
            </a:r>
            <a:r>
              <a:rPr lang="en-US" sz="6000" dirty="0" smtClean="0"/>
              <a:t>     sot    pot    lot</a:t>
            </a:r>
            <a:endParaRPr lang="ru-RU" sz="6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9288" y="1475232"/>
            <a:ext cx="6464808" cy="1027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/>
              <a:t>o</a:t>
            </a:r>
            <a:r>
              <a:rPr lang="en-US" sz="6000" dirty="0" err="1" smtClean="0"/>
              <a:t>l</a:t>
            </a:r>
            <a:r>
              <a:rPr lang="en-US" sz="6000" dirty="0" smtClean="0"/>
              <a:t>      sol    pol    </a:t>
            </a:r>
            <a:r>
              <a:rPr lang="en-US" sz="6000" dirty="0" err="1" smtClean="0"/>
              <a:t>tol</a:t>
            </a:r>
            <a:endParaRPr lang="ru-RU" sz="6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9288" y="2502535"/>
            <a:ext cx="6464808" cy="1027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/>
              <a:t>o</a:t>
            </a:r>
            <a:r>
              <a:rPr lang="en-US" sz="6000" dirty="0" err="1" smtClean="0"/>
              <a:t>s</a:t>
            </a:r>
            <a:r>
              <a:rPr lang="en-US" sz="6000" dirty="0" smtClean="0"/>
              <a:t>     </a:t>
            </a:r>
            <a:r>
              <a:rPr lang="en-US" sz="6000" dirty="0" err="1" smtClean="0"/>
              <a:t>los</a:t>
            </a:r>
            <a:r>
              <a:rPr lang="en-US" sz="6000" dirty="0" smtClean="0"/>
              <a:t>    </a:t>
            </a:r>
            <a:r>
              <a:rPr lang="en-US" sz="6000" dirty="0" err="1" smtClean="0"/>
              <a:t>pos</a:t>
            </a:r>
            <a:r>
              <a:rPr lang="en-US" sz="6000" dirty="0" smtClean="0"/>
              <a:t>    </a:t>
            </a:r>
            <a:r>
              <a:rPr lang="en-US" sz="6000" dirty="0" err="1" smtClean="0"/>
              <a:t>tos</a:t>
            </a:r>
            <a:endParaRPr lang="ru-RU" sz="6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9288" y="3529838"/>
            <a:ext cx="6464808" cy="1027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o</a:t>
            </a:r>
            <a:r>
              <a:rPr lang="en-US" sz="6000" dirty="0" smtClean="0"/>
              <a:t>p     sop    l</a:t>
            </a:r>
            <a:r>
              <a:rPr lang="en-US" sz="6000" dirty="0"/>
              <a:t>o</a:t>
            </a:r>
            <a:r>
              <a:rPr lang="en-US" sz="6000" dirty="0" smtClean="0"/>
              <a:t>p     top</a:t>
            </a:r>
            <a:endParaRPr lang="ru-RU" sz="6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9845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4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130808" y="348805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264920" y="1664747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264920" y="2764409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264920" y="3864071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72184" y="514740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563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 smtClean="0"/>
              <a:t>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45508" y="2133600"/>
            <a:ext cx="1370076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269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72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 smtClean="0"/>
              <a:t>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91228" y="1975102"/>
            <a:ext cx="1370076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421" y="3173984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1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 smtClean="0"/>
              <a:t>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as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45508" y="2133600"/>
            <a:ext cx="1370076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805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40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 smtClean="0"/>
              <a:t>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 smtClean="0"/>
              <a:t>ap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 smtClean="0"/>
              <a:t>ap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 smtClean="0"/>
              <a:t>ap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88180" y="2217483"/>
            <a:ext cx="1370076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675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4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88" y="447929"/>
            <a:ext cx="6464808" cy="102730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at     sat    pat    </a:t>
            </a:r>
            <a:r>
              <a:rPr lang="en-US" sz="6000" dirty="0" err="1" smtClean="0"/>
              <a:t>lat</a:t>
            </a:r>
            <a:endParaRPr lang="ru-RU" sz="6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9288" y="1475232"/>
            <a:ext cx="6464808" cy="1027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/>
              <a:t>al      </a:t>
            </a:r>
            <a:r>
              <a:rPr lang="en-US" sz="6000" dirty="0" err="1" smtClean="0"/>
              <a:t>sal</a:t>
            </a:r>
            <a:r>
              <a:rPr lang="en-US" sz="6000" dirty="0" smtClean="0"/>
              <a:t>    pal    </a:t>
            </a:r>
            <a:r>
              <a:rPr lang="en-US" sz="6000" dirty="0" err="1" smtClean="0"/>
              <a:t>tal</a:t>
            </a:r>
            <a:endParaRPr lang="ru-RU" sz="6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9288" y="2502535"/>
            <a:ext cx="6464808" cy="1027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/>
              <a:t>as     las    pas    </a:t>
            </a:r>
            <a:r>
              <a:rPr lang="en-US" sz="6000" dirty="0" err="1" smtClean="0"/>
              <a:t>tas</a:t>
            </a:r>
            <a:endParaRPr lang="ru-RU" sz="6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9288" y="3529838"/>
            <a:ext cx="6464808" cy="1027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 smtClean="0"/>
              <a:t>ap</a:t>
            </a:r>
            <a:r>
              <a:rPr lang="en-US" sz="6000" dirty="0" smtClean="0"/>
              <a:t>     sap    </a:t>
            </a:r>
            <a:r>
              <a:rPr lang="en-US" sz="6000" dirty="0"/>
              <a:t>l</a:t>
            </a:r>
            <a:r>
              <a:rPr lang="en-US" sz="6000" dirty="0" smtClean="0"/>
              <a:t>ap    tap</a:t>
            </a:r>
            <a:endParaRPr lang="ru-RU" sz="6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2997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1130808" y="348805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o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264920" y="1664747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264920" y="2764409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264920" y="3864071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72184" y="514740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037" y="3305175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896" y="472313"/>
            <a:ext cx="966216" cy="150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1500" dirty="0"/>
              <a:t>o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8744" y="472313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1332" y="1975104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8744" y="1975103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51332" y="359956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p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28744" y="3599560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51332" y="5224018"/>
            <a:ext cx="966216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/>
              <a:t>l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45508" y="5102351"/>
            <a:ext cx="1898904" cy="1502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500" dirty="0" err="1"/>
              <a:t>o</a:t>
            </a:r>
            <a:r>
              <a:rPr lang="en-US" sz="11500" dirty="0" err="1" smtClean="0"/>
              <a:t>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45508" y="2133600"/>
            <a:ext cx="1370076" cy="4145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805" y="3325938"/>
            <a:ext cx="33623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81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5 7.40741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25 -2.22222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107</Words>
  <Application>Microsoft Office PowerPoint</Application>
  <PresentationFormat>Широкоэкранный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reading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2023-01-18T22:38:52Z</dcterms:created>
  <dcterms:modified xsi:type="dcterms:W3CDTF">2023-01-19T03:12:40Z</dcterms:modified>
</cp:coreProperties>
</file>