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9D7FEA-76AD-4B4D-90F7-30BDB3C618A6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00AD74-2FAF-4524-BCF2-BF2B9676732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785926"/>
            <a:ext cx="2428892" cy="10001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000372"/>
            <a:ext cx="2428892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928802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Скульптура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Выберите материальные модели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7158" y="3214686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Фотография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43240" y="3000372"/>
            <a:ext cx="2428892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3214686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Макет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215074" y="3000372"/>
            <a:ext cx="2428892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14282" y="4357694"/>
            <a:ext cx="2428892" cy="10001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14678" y="5572140"/>
            <a:ext cx="2428892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215074" y="4286256"/>
            <a:ext cx="2428892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5715016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Кукла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29388" y="3214686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Манекен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29388" y="4500570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Глобус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4500570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Муляж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4282" y="5572140"/>
            <a:ext cx="2428892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5786454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Схема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143240" y="1785926"/>
            <a:ext cx="2428892" cy="10001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86116" y="1928802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Таблица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143240" y="4357694"/>
            <a:ext cx="2428892" cy="10001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286116" y="4500570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Чертёж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215074" y="1785926"/>
            <a:ext cx="2428892" cy="10001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57950" y="1928802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Рисунок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215074" y="5572140"/>
            <a:ext cx="2428892" cy="1071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429388" y="5715016"/>
            <a:ext cx="2071702" cy="7143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Карта</a:t>
            </a:r>
            <a:endParaRPr lang="ru-RU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animClr clrSpc="rgb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animClr clrSpc="rgb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animClr clrSpc="rgb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animClr clrSpc="rgb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FA75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animClr clrSpc="rgb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9F7A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</TotalTime>
  <Words>15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Начальная</vt:lpstr>
      <vt:lpstr>Выберите материальные модели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ГУЛЬНАРА</cp:lastModifiedBy>
  <cp:revision>13</cp:revision>
  <dcterms:created xsi:type="dcterms:W3CDTF">2017-04-21T08:48:25Z</dcterms:created>
  <dcterms:modified xsi:type="dcterms:W3CDTF">2017-04-21T10:49:35Z</dcterms:modified>
</cp:coreProperties>
</file>