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5ZHArSkYBWOSjBe1QiRlw==" hashData="R3AIdDoIQM6NziIEzPBcZGh0em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13FC3-6E09-4E68-9F55-F03633D1ED5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12284-CB6F-48CC-9037-382BDF6AD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2284-CB6F-48CC-9037-382BDF6AD25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10" Type="http://schemas.openxmlformats.org/officeDocument/2006/relationships/slide" Target="slide12.xm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10" Type="http://schemas.openxmlformats.org/officeDocument/2006/relationships/slide" Target="slide17.xm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3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5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cap.ru/home/7962/kartinki/hudognik.jpg" TargetMode="External"/><Relationship Id="rId7" Type="http://schemas.openxmlformats.org/officeDocument/2006/relationships/hyperlink" Target="http://img-fotki.yandex.ru/get/4905/981986.82/0_8f421_143554e8_orig" TargetMode="External"/><Relationship Id="rId2" Type="http://schemas.openxmlformats.org/officeDocument/2006/relationships/hyperlink" Target="http://igraem.pro/raskraski/raskraska-by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9807/981986.af/0_9465a_3db6c7d7_orig" TargetMode="External"/><Relationship Id="rId5" Type="http://schemas.openxmlformats.org/officeDocument/2006/relationships/hyperlink" Target="http://f-lite.ru/lfp/s49.radikal.ru/i125/0902/72/c09c65457d7c.png/htm" TargetMode="External"/><Relationship Id="rId4" Type="http://schemas.openxmlformats.org/officeDocument/2006/relationships/hyperlink" Target="http://russianpoetry.ru/stihi/detskie/bychok-i-chervjachok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10" Type="http://schemas.openxmlformats.org/officeDocument/2006/relationships/slide" Target="slide5.xm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10" Type="http://schemas.openxmlformats.org/officeDocument/2006/relationships/slide" Target="slide7.xm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9900"/>
                </a:solidFill>
                <a:latin typeface="Propisi" pitchFamily="2" charset="0"/>
              </a:rPr>
              <a:t>Тренажер – раскраска</a:t>
            </a:r>
            <a:br>
              <a:rPr lang="ru-RU" sz="6600" b="1" dirty="0" smtClean="0">
                <a:solidFill>
                  <a:srgbClr val="009900"/>
                </a:solidFill>
                <a:latin typeface="Propisi" pitchFamily="2" charset="0"/>
              </a:rPr>
            </a:br>
            <a:r>
              <a:rPr lang="ru-RU" sz="6600" b="1" dirty="0" smtClean="0">
                <a:solidFill>
                  <a:srgbClr val="009900"/>
                </a:solidFill>
              </a:rPr>
              <a:t>«</a:t>
            </a:r>
            <a:r>
              <a:rPr lang="ru-RU" sz="6600" b="1" dirty="0" smtClean="0">
                <a:solidFill>
                  <a:srgbClr val="009900"/>
                </a:solidFill>
                <a:latin typeface="Propisi" pitchFamily="2" charset="0"/>
              </a:rPr>
              <a:t>Бычок</a:t>
            </a:r>
            <a:r>
              <a:rPr lang="ru-RU" sz="6600" b="1" dirty="0" smtClean="0">
                <a:solidFill>
                  <a:srgbClr val="009900"/>
                </a:solidFill>
              </a:rPr>
              <a:t>»</a:t>
            </a:r>
            <a:endParaRPr lang="ru-RU" sz="6600" b="1" dirty="0">
              <a:solidFill>
                <a:srgbClr val="00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912768" cy="62292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Gabriola" pitchFamily="82" charset="0"/>
              </a:rPr>
              <a:t>Склонение имен существительных</a:t>
            </a:r>
            <a:endParaRPr lang="ru-RU" sz="4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99792" y="5085184"/>
            <a:ext cx="3960440" cy="1487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</a:rPr>
              <a:t>Автор: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noProof="0" dirty="0" smtClean="0">
                <a:solidFill>
                  <a:srgbClr val="008080"/>
                </a:solidFill>
                <a:latin typeface="Comic Sans MS" pitchFamily="66" charset="0"/>
              </a:rPr>
              <a:t>учитель начальных классов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</a:rPr>
              <a:t>МБОУ</a:t>
            </a:r>
            <a:r>
              <a:rPr kumimoji="0" lang="ru-RU" b="0" i="0" u="none" strike="noStrike" kern="1200" cap="none" spc="0" normalizeH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 pitchFamily="66" charset="0"/>
              </a:rPr>
              <a:t> СОШ с.Воскресенское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aseline="0" noProof="0" dirty="0" smtClean="0">
                <a:solidFill>
                  <a:srgbClr val="008080"/>
                </a:solidFill>
                <a:latin typeface="Comic Sans MS" pitchFamily="66" charset="0"/>
              </a:rPr>
              <a:t>Чугунова</a:t>
            </a:r>
            <a:r>
              <a:rPr lang="ru-RU" noProof="0" dirty="0" smtClean="0">
                <a:solidFill>
                  <a:srgbClr val="008080"/>
                </a:solidFill>
                <a:latin typeface="Comic Sans MS" pitchFamily="66" charset="0"/>
              </a:rPr>
              <a:t> Ю.Е.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026" name="Picture 2" descr="C:\Users\Юлия\Desktop\2yll18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149080"/>
            <a:ext cx="2110428" cy="2448272"/>
          </a:xfrm>
          <a:prstGeom prst="rect">
            <a:avLst/>
          </a:prstGeom>
          <a:noFill/>
        </p:spPr>
      </p:pic>
      <p:sp>
        <p:nvSpPr>
          <p:cNvPr id="7" name="Стрелка вправо с вырезом 6">
            <a:hlinkClick r:id="rId3" action="ppaction://hlinksldjump"/>
          </p:cNvPr>
          <p:cNvSpPr/>
          <p:nvPr/>
        </p:nvSpPr>
        <p:spPr>
          <a:xfrm>
            <a:off x="8711952" y="6309320"/>
            <a:ext cx="432048" cy="3326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Ирина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34406" y="1600200"/>
            <a:ext cx="4494587" cy="3413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лошадь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34406" y="1614593"/>
            <a:ext cx="4494587" cy="33843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10" action="ppaction://hlinksldjump"/>
            </p:cNvPr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брат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43299" y="1614593"/>
            <a:ext cx="4476800" cy="33843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>
              <a:hlinkClick r:id="rId9" action="ppaction://hlinksldjump"/>
            </p:cNvPr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Николай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43299" y="1615527"/>
            <a:ext cx="4476800" cy="338247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>
              <a:hlinkClick r:id="rId9" action="ppaction://hlinksldjump"/>
            </p:cNvPr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девочка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49573" y="1615527"/>
            <a:ext cx="4464252" cy="338247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торт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49573" y="1643161"/>
            <a:ext cx="4464252" cy="33272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>
              <a:hlinkClick r:id="rId9" action="ppaction://hlinksldjump"/>
            </p:cNvPr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рожь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67311" y="1643161"/>
            <a:ext cx="4428776" cy="33272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10" action="ppaction://hlinksldjump"/>
            </p:cNvPr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голубь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67311" y="1646908"/>
            <a:ext cx="4428776" cy="33197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>
              <a:hlinkClick r:id="rId9" action="ppaction://hlinksldjump"/>
            </p:cNvPr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собака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87252" y="1646908"/>
            <a:ext cx="4388893" cy="33197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колесо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87252" y="1651565"/>
            <a:ext cx="4388893" cy="33103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>
              <a:hlinkClick r:id="rId9" action="ppaction://hlinksldjump"/>
            </p:cNvPr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itchFamily="2" charset="0"/>
              </a:rPr>
              <a:t>Дорогой друг!</a:t>
            </a:r>
            <a:b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itchFamily="2" charset="0"/>
              </a:rPr>
            </a:br>
            <a:endParaRPr lang="ru-RU" sz="6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15816" y="1268760"/>
            <a:ext cx="5770984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Propisi" pitchFamily="2" charset="0"/>
              </a:rPr>
              <a:t>Помоги художнику раскрасить картинку. Для этого определи склонение имени существительного  и выбери один из ответов. Если ты определишь верно, то перейдешь к следующему заданию. </a:t>
            </a:r>
            <a:endParaRPr lang="ru-RU" sz="3600" b="1" dirty="0">
              <a:latin typeface="Propisi" pitchFamily="2" charset="0"/>
            </a:endParaRPr>
          </a:p>
        </p:txBody>
      </p:sp>
      <p:pic>
        <p:nvPicPr>
          <p:cNvPr id="5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340768"/>
            <a:ext cx="2857500" cy="4286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5229200"/>
            <a:ext cx="35092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Propisi" pitchFamily="2" charset="0"/>
              </a:rPr>
              <a:t>Желаю удачи!</a:t>
            </a:r>
            <a:endParaRPr lang="ru-RU" sz="3600" b="1" dirty="0"/>
          </a:p>
        </p:txBody>
      </p:sp>
      <p:sp>
        <p:nvSpPr>
          <p:cNvPr id="7" name="Стрелка вправо с вырезом 6">
            <a:hlinkClick r:id="rId3" action="ppaction://hlinksldjump"/>
          </p:cNvPr>
          <p:cNvSpPr/>
          <p:nvPr/>
        </p:nvSpPr>
        <p:spPr>
          <a:xfrm>
            <a:off x="8711952" y="6309320"/>
            <a:ext cx="432048" cy="3326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Москва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99511" y="1651565"/>
            <a:ext cx="4364374" cy="33103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ветер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814355" y="1651565"/>
            <a:ext cx="4334685" cy="33103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>
              <a:hlinkClick r:id="rId8" action="ppaction://hlinksldjump"/>
            </p:cNvPr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Молодец!!!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814355" y="1656332"/>
            <a:ext cx="4334685" cy="330085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Юлия\Desktop\раскраска бык\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157192"/>
            <a:ext cx="1385471" cy="1368152"/>
          </a:xfrm>
          <a:prstGeom prst="rect">
            <a:avLst/>
          </a:prstGeom>
          <a:noFill/>
        </p:spPr>
      </p:pic>
      <p:pic>
        <p:nvPicPr>
          <p:cNvPr id="1028" name="Picture 4" descr="C:\Users\Юлия\Desktop\раскраска бык\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5157192"/>
            <a:ext cx="1440160" cy="1390655"/>
          </a:xfrm>
          <a:prstGeom prst="rect">
            <a:avLst/>
          </a:prstGeom>
          <a:noFill/>
        </p:spPr>
      </p:pic>
      <p:pic>
        <p:nvPicPr>
          <p:cNvPr id="1026" name="Picture 2" descr="C:\Users\Юлия\Desktop\раскраска бык\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229200"/>
            <a:ext cx="1296144" cy="1298169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5940152" y="5589240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" action="ppaction://hlinkshowjump?jump=endshow" highlightClick="1"/>
          </p:cNvPr>
          <p:cNvSpPr/>
          <p:nvPr/>
        </p:nvSpPr>
        <p:spPr>
          <a:xfrm>
            <a:off x="7740352" y="5589240"/>
            <a:ext cx="576064" cy="504056"/>
          </a:xfrm>
          <a:prstGeom prst="actionButtonRetur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звук 15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3923928" y="5589240"/>
            <a:ext cx="504056" cy="504056"/>
          </a:xfrm>
          <a:prstGeom prst="actionButtonSoun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Propisi" pitchFamily="2" charset="0"/>
              </a:rPr>
              <a:t>Источники:</a:t>
            </a:r>
            <a:endParaRPr lang="ru-RU" sz="80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Раскраска</a:t>
            </a:r>
          </a:p>
          <a:p>
            <a:r>
              <a:rPr lang="ru-RU" sz="2000" u="sng" dirty="0" smtClean="0">
                <a:hlinkClick r:id="rId2"/>
              </a:rPr>
              <a:t>http://igraem.pro/raskraski/raskraska-byk/</a:t>
            </a:r>
            <a:endParaRPr lang="ru-RU" sz="2000" dirty="0" smtClean="0"/>
          </a:p>
          <a:p>
            <a:r>
              <a:rPr lang="ru-RU" sz="2400" b="1" dirty="0" smtClean="0">
                <a:solidFill>
                  <a:srgbClr val="009900"/>
                </a:solidFill>
              </a:rPr>
              <a:t>Художник</a:t>
            </a:r>
          </a:p>
          <a:p>
            <a:r>
              <a:rPr lang="ru-RU" sz="2000" u="sng" dirty="0" smtClean="0">
                <a:hlinkClick r:id="rId3"/>
              </a:rPr>
              <a:t>http://www.edu.cap.ru/home/7962/kartinki/hudognik.jpg</a:t>
            </a:r>
            <a:endParaRPr lang="ru-RU" sz="2000" dirty="0" smtClean="0"/>
          </a:p>
          <a:p>
            <a:r>
              <a:rPr lang="ru-RU" sz="2400" b="1" dirty="0" smtClean="0">
                <a:solidFill>
                  <a:srgbClr val="009900"/>
                </a:solidFill>
              </a:rPr>
              <a:t>Бычок</a:t>
            </a:r>
          </a:p>
          <a:p>
            <a:r>
              <a:rPr lang="ru-RU" sz="2000" u="sng" dirty="0" smtClean="0">
                <a:hlinkClick r:id="rId4"/>
              </a:rPr>
              <a:t>http://russianpoetry.ru/stihi/detskie/bychok-i-chervjachok.html</a:t>
            </a:r>
            <a:endParaRPr lang="ru-RU" sz="2000" dirty="0" smtClean="0"/>
          </a:p>
          <a:p>
            <a:r>
              <a:rPr lang="ru-RU" sz="2400" b="1" dirty="0" smtClean="0">
                <a:solidFill>
                  <a:srgbClr val="009900"/>
                </a:solidFill>
              </a:rPr>
              <a:t>Желтый цветок</a:t>
            </a:r>
          </a:p>
          <a:p>
            <a:r>
              <a:rPr lang="ru-RU" sz="2000" u="sng" dirty="0" smtClean="0">
                <a:hlinkClick r:id="rId5"/>
              </a:rPr>
              <a:t>http://f-lite.ru/lfp/s49.radikal.ru/i125/0902/72/c09c65457d7c.png/htm</a:t>
            </a:r>
            <a:endParaRPr lang="ru-RU" sz="2000" b="1" dirty="0" smtClean="0">
              <a:solidFill>
                <a:srgbClr val="009900"/>
              </a:solidFill>
            </a:endParaRPr>
          </a:p>
          <a:p>
            <a:r>
              <a:rPr lang="ru-RU" sz="2400" b="1" dirty="0" smtClean="0">
                <a:solidFill>
                  <a:srgbClr val="009900"/>
                </a:solidFill>
              </a:rPr>
              <a:t>Синий цветок</a:t>
            </a:r>
          </a:p>
          <a:p>
            <a:r>
              <a:rPr lang="ru-RU" sz="2000" u="sng" dirty="0" smtClean="0">
                <a:hlinkClick r:id="rId6"/>
              </a:rPr>
              <a:t>http://img-fotki.yandex.ru/get/9807/981986.af/0_9465a_3db6c7d7_orig</a:t>
            </a:r>
            <a:endParaRPr lang="ru-RU" sz="2000" b="1" dirty="0" smtClean="0">
              <a:solidFill>
                <a:srgbClr val="009900"/>
              </a:solidFill>
            </a:endParaRPr>
          </a:p>
          <a:p>
            <a:r>
              <a:rPr lang="ru-RU" sz="2400" b="1" dirty="0" smtClean="0">
                <a:solidFill>
                  <a:srgbClr val="009900"/>
                </a:solidFill>
              </a:rPr>
              <a:t>Красный цветок</a:t>
            </a:r>
          </a:p>
          <a:p>
            <a:r>
              <a:rPr lang="ru-RU" sz="2000" u="sng" dirty="0" smtClean="0">
                <a:hlinkClick r:id="rId7"/>
              </a:rPr>
              <a:t>http://img-fotki.yandex.ru/get/4905/981986.82/0_8f421_143554e8_orig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84368" y="6093296"/>
            <a:ext cx="43204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endshow" highlightClick="1"/>
          </p:cNvPr>
          <p:cNvSpPr/>
          <p:nvPr/>
        </p:nvSpPr>
        <p:spPr>
          <a:xfrm>
            <a:off x="8316416" y="6093296"/>
            <a:ext cx="504056" cy="504056"/>
          </a:xfrm>
          <a:prstGeom prst="actionButtonRetur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картина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635658" y="1600200"/>
            <a:ext cx="4692084" cy="3413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ночь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665651" y="1600200"/>
            <a:ext cx="4632098" cy="3413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10" action="ppaction://hlinksldjump"/>
            </p:cNvPr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солнце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46654" y="1600200"/>
            <a:ext cx="4470092" cy="3413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>
              <a:hlinkClick r:id="rId9" action="ppaction://hlinksldjump"/>
            </p:cNvPr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степь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45515" y="1600200"/>
            <a:ext cx="4472370" cy="3413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10" action="ppaction://hlinksldjump"/>
            </p:cNvPr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мужчина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04999" y="1600200"/>
            <a:ext cx="4553401" cy="3413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попугай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06283" y="1600200"/>
            <a:ext cx="4550833" cy="3413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>
              <a:hlinkClick r:id="rId9" action="ppaction://hlinksldjump"/>
            </p:cNvPr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Propisi" pitchFamily="2" charset="0"/>
              </a:rPr>
              <a:t>            окно</a:t>
            </a:r>
            <a:endParaRPr lang="ru-RU" sz="72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8" name="Picture 2" descr="C:\Users\Юлия\Downloads\МОИ ДОКУМЕНТЫ\НАЧАЛЬНЫЕ КЛАССЫ\РИСУНКИ\рисунки 2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71750"/>
            <a:ext cx="2857500" cy="4286250"/>
          </a:xfrm>
          <a:prstGeom prst="rect">
            <a:avLst/>
          </a:prstGeom>
          <a:noFill/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08869" y="1600200"/>
            <a:ext cx="4545661" cy="3413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3491880" y="5157192"/>
            <a:ext cx="1385471" cy="1368152"/>
            <a:chOff x="3491880" y="5157192"/>
            <a:chExt cx="1385471" cy="1368152"/>
          </a:xfrm>
        </p:grpSpPr>
        <p:pic>
          <p:nvPicPr>
            <p:cNvPr id="1027" name="Picture 3" descr="C:\Users\Юлия\Desktop\раскраска бык\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5157192"/>
              <a:ext cx="1385471" cy="1368152"/>
            </a:xfrm>
            <a:prstGeom prst="rect">
              <a:avLst/>
            </a:prstGeom>
            <a:noFill/>
          </p:spPr>
        </p:pic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3635896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5436096" y="5157192"/>
            <a:ext cx="1440160" cy="1390655"/>
            <a:chOff x="5436096" y="5157192"/>
            <a:chExt cx="1440160" cy="1390655"/>
          </a:xfrm>
        </p:grpSpPr>
        <p:pic>
          <p:nvPicPr>
            <p:cNvPr id="1028" name="Picture 4" descr="C:\Users\Юлия\Desktop\раскраска бык\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5157192"/>
              <a:ext cx="1440160" cy="1390655"/>
            </a:xfrm>
            <a:prstGeom prst="rect">
              <a:avLst/>
            </a:prstGeom>
            <a:noFill/>
          </p:spPr>
        </p:pic>
        <p:sp>
          <p:nvSpPr>
            <p:cNvPr id="11" name="TextBox 10">
              <a:hlinkClick r:id="rId9" action="ppaction://hlinksldjump"/>
            </p:cNvPr>
            <p:cNvSpPr txBox="1"/>
            <p:nvPr/>
          </p:nvSpPr>
          <p:spPr>
            <a:xfrm>
              <a:off x="57241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7380312" y="5229200"/>
            <a:ext cx="1296144" cy="1298169"/>
            <a:chOff x="7380312" y="5229200"/>
            <a:chExt cx="1296144" cy="1298169"/>
          </a:xfrm>
        </p:grpSpPr>
        <p:pic>
          <p:nvPicPr>
            <p:cNvPr id="1026" name="Picture 2" descr="C:\Users\Юлия\Desktop\раскраска бык\1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5229200"/>
              <a:ext cx="1296144" cy="12981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24328" y="55892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</a:t>
              </a:r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скл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313</Words>
  <Application>Microsoft Office PowerPoint</Application>
  <PresentationFormat>Экран (4:3)</PresentationFormat>
  <Paragraphs>119</Paragraphs>
  <Slides>23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Тренажер – раскраска «Бычок»</vt:lpstr>
      <vt:lpstr>Дорогой друг! </vt:lpstr>
      <vt:lpstr>            картина</vt:lpstr>
      <vt:lpstr>            ночь</vt:lpstr>
      <vt:lpstr>            солнце</vt:lpstr>
      <vt:lpstr>            степь</vt:lpstr>
      <vt:lpstr>            мужчина</vt:lpstr>
      <vt:lpstr>            попугай</vt:lpstr>
      <vt:lpstr>            окно</vt:lpstr>
      <vt:lpstr>            Ирина</vt:lpstr>
      <vt:lpstr>            лошадь</vt:lpstr>
      <vt:lpstr>            брат</vt:lpstr>
      <vt:lpstr>            Николай</vt:lpstr>
      <vt:lpstr>            девочка</vt:lpstr>
      <vt:lpstr>            торт</vt:lpstr>
      <vt:lpstr>            рожь</vt:lpstr>
      <vt:lpstr>            голубь</vt:lpstr>
      <vt:lpstr>            собака</vt:lpstr>
      <vt:lpstr>            колесо</vt:lpstr>
      <vt:lpstr>            Москва</vt:lpstr>
      <vt:lpstr>            ветер</vt:lpstr>
      <vt:lpstr>            Молодец!!!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</dc:title>
  <dc:creator>yuliya chugunova</dc:creator>
  <cp:lastModifiedBy>Windows User</cp:lastModifiedBy>
  <cp:revision>19</cp:revision>
  <dcterms:created xsi:type="dcterms:W3CDTF">2014-05-04T18:31:21Z</dcterms:created>
  <dcterms:modified xsi:type="dcterms:W3CDTF">2014-05-05T20:04:49Z</dcterms:modified>
</cp:coreProperties>
</file>