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59" r:id="rId27"/>
    <p:sldId id="276" r:id="rId28"/>
    <p:sldId id="260" r:id="rId29"/>
    <p:sldId id="270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7EEB-1961-4DD1-98D4-4E81EEDFCD2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tovim-s-udovolstviem.ru/wp-content/uploads/2011/11/ovoshhi.png" TargetMode="External"/><Relationship Id="rId2" Type="http://schemas.openxmlformats.org/officeDocument/2006/relationships/hyperlink" Target="http://first-ever.ru/images/2009/05/pencil37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zhdureche.info/wp-content/uploads/2012/12/%D0%BC%D0%BD%D0%BE%D0%B3%D0%BE-%D0%B4%D0%B5%D1%82%D0%B5%D0%B9.png-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pics/2010/07/31/506.jpg" TargetMode="External"/><Relationship Id="rId3" Type="http://schemas.openxmlformats.org/officeDocument/2006/relationships/hyperlink" Target="http://uroki-shkola.ru/wp-content/uploads/2012/10/fon_ppt.jpg" TargetMode="External"/><Relationship Id="rId7" Type="http://schemas.openxmlformats.org/officeDocument/2006/relationships/hyperlink" Target="http://www.rosleshoz.gov.ru/forester/riches/14/bereza1.jpg" TargetMode="External"/><Relationship Id="rId2" Type="http://schemas.openxmlformats.org/officeDocument/2006/relationships/hyperlink" Target="http://gotovie-prezentacii.ru/wp-content/uploads/2013/02/geografiya-1.jpg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l3.glitter-graphics.net/pub/2050/2050133fwe4skuc84.gif" TargetMode="External"/><Relationship Id="rId5" Type="http://schemas.openxmlformats.org/officeDocument/2006/relationships/hyperlink" Target="http://img-fotki.yandex.ru/get/6306/113422508.1/0_7b010_6ed08f37_L.jpg-" TargetMode="External"/><Relationship Id="rId4" Type="http://schemas.openxmlformats.org/officeDocument/2006/relationships/hyperlink" Target="http://samorazvitie-samopoznanie.ru/wp-content/uploads/2012/04/udacha.jpg" TargetMode="External"/><Relationship Id="rId9" Type="http://schemas.openxmlformats.org/officeDocument/2006/relationships/hyperlink" Target="http://supercoolpics.com/wp-content/uploads/2012/06/dog-5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nampi.ru/uploads/gallery/main/35/cute_little_baby_girl-2560x1600.jpg" TargetMode="External"/><Relationship Id="rId3" Type="http://schemas.openxmlformats.org/officeDocument/2006/relationships/hyperlink" Target="http://steer.ru/archives/101207233.jpg" TargetMode="External"/><Relationship Id="rId7" Type="http://schemas.openxmlformats.org/officeDocument/2006/relationships/hyperlink" Target="http://wallpaper.zoda.ru/bd/2008/10/14/b6b5788fcdac55eaedbc588e9ce22aa8.jpg" TargetMode="External"/><Relationship Id="rId2" Type="http://schemas.openxmlformats.org/officeDocument/2006/relationships/hyperlink" Target="http://womanest.ru/wp-content/uploads/2013/07/ryabina.jpg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.liveinternet.ru/images/attach/c/2/73/779/73779971_smayl_an.gif-" TargetMode="External"/><Relationship Id="rId5" Type="http://schemas.openxmlformats.org/officeDocument/2006/relationships/hyperlink" Target="http://sunfood.com.ua/default/articles_0/297/main_big.jpg" TargetMode="External"/><Relationship Id="rId4" Type="http://schemas.openxmlformats.org/officeDocument/2006/relationships/hyperlink" Target="http://www.rudata.ru/w/images/3/36/%D0%96%D0%B5%D0%BB%D0%B5%D0%B7%D0%BD%D1%8B%D0%B9_%D1%87%D0%B5%D0%BB%D0%BE%D0%B2%D0%B5%D0%BA_2_%D0%BA%D0%B0%D0%B4%D1%80_(24).jpg" TargetMode="External"/><Relationship Id="rId9" Type="http://schemas.openxmlformats.org/officeDocument/2006/relationships/hyperlink" Target="http://sharilon.ru/images/userfiles/Widescreen_Highway_005162_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0198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 по русскому языку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717032"/>
            <a:ext cx="5172472" cy="1752600"/>
          </a:xfrm>
        </p:spPr>
        <p:txBody>
          <a:bodyPr rtlCol="0"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l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</a:p>
          <a:p>
            <a:pPr algn="l">
              <a:spcBef>
                <a:spcPts val="0"/>
              </a:spcBef>
              <a:defRPr/>
            </a:pP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Кичигинская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Чайка Марина Владимировна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0069" y="2132856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Словарные слова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р_сун_к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48064" y="2348880"/>
            <a:ext cx="7920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ru-RU" sz="10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р_совать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Б…рёза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549" y="332656"/>
            <a:ext cx="4416491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7382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В…р…бей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5549" y="332656"/>
            <a:ext cx="4416490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14806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46591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…бака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549" y="398457"/>
            <a:ext cx="4416491" cy="3180765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355976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2372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01816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6600" b="1" dirty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549" y="332656"/>
            <a:ext cx="4416490" cy="3312367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6023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вочка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549" y="608687"/>
            <a:ext cx="4416491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64088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…рога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5550" y="608687"/>
            <a:ext cx="4416489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52120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ндаш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1193" y="332656"/>
            <a:ext cx="3625202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076056" y="3113137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084168" y="3113137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…щи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537" y="608687"/>
            <a:ext cx="4268514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156176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768752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 пропущенные буквы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324600" cy="1752600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Picture 2" descr="C:\Users\1\Desktop\uda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344648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бята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9542" y="608687"/>
            <a:ext cx="3848503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3968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45432" y="4742656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80112" y="321297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бина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3589" y="608687"/>
            <a:ext cx="3680408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3968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45432" y="4742656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0810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Тр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мвай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3589" y="608687"/>
            <a:ext cx="3680408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745832" y="321297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ловек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32656"/>
            <a:ext cx="2880320" cy="383658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8579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…зык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764704"/>
            <a:ext cx="4503380" cy="3002253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8579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-108520" y="980728"/>
            <a:ext cx="38164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Б…рёза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512" y="16288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В…р…бей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7504" y="2492896"/>
            <a:ext cx="3600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…бака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WordArt 2"/>
          <p:cNvSpPr txBox="1">
            <a:spLocks noChangeArrowheads="1" noChangeShapeType="1" noTextEdit="1"/>
          </p:cNvSpPr>
          <p:nvPr/>
        </p:nvSpPr>
        <p:spPr bwMode="auto">
          <a:xfrm>
            <a:off x="1835696" y="188640"/>
            <a:ext cx="5616624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Проверь</a:t>
            </a:r>
            <a:r>
              <a:rPr kumimoji="0" lang="ru-RU" sz="3600" b="1" i="0" u="none" strike="noStrike" kern="10" cap="none" spc="0" normalizeH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себя</a:t>
            </a: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468560" y="306896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6600" b="1" dirty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0960" y="378904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вочка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-267072" y="458112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…рога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29472" y="989856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ндаш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283968" y="1556792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…щи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283968" y="2276872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бята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341440" y="2924944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бина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4629472" y="3582144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Тр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мвай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629472" y="4293096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ловек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125416" y="487828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…зык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921296" y="69269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921296" y="14569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267744" y="1412776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971600" y="2204864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763688" y="289711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21296" y="3617729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21296" y="4437112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292080" y="664865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393904" y="664865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012160" y="1385481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436096" y="2132856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436096" y="2753633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940152" y="3401705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652120" y="4077072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004048" y="4725144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 txBox="1">
            <a:spLocks noChangeArrowheads="1" noChangeShapeType="1" noTextEdit="1"/>
          </p:cNvSpPr>
          <p:nvPr/>
        </p:nvSpPr>
        <p:spPr bwMode="auto">
          <a:xfrm>
            <a:off x="2195736" y="908720"/>
            <a:ext cx="4572000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Молодец!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051" name="Picture 3" descr="C:\Users\1\Desktop\73779971_smayl_an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375" y="1772592"/>
            <a:ext cx="4242825" cy="352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 txBox="1">
            <a:spLocks noChangeArrowheads="1" noChangeShapeType="1" noTextEdit="1"/>
          </p:cNvSpPr>
          <p:nvPr/>
        </p:nvSpPr>
        <p:spPr bwMode="auto">
          <a:xfrm>
            <a:off x="432048" y="188640"/>
            <a:ext cx="8388424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Использованные источники.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Русский язык. </a:t>
            </a:r>
            <a:r>
              <a:rPr lang="ru-RU" sz="2400" dirty="0"/>
              <a:t>2</a:t>
            </a:r>
            <a:r>
              <a:rPr lang="ru-RU" sz="2400" dirty="0" smtClean="0"/>
              <a:t> класс.: авт.-сост.: Р.Н. </a:t>
            </a:r>
            <a:r>
              <a:rPr lang="ru-RU" sz="2400" dirty="0" err="1" smtClean="0"/>
              <a:t>Бунеев</a:t>
            </a:r>
            <a:r>
              <a:rPr lang="ru-RU" sz="2400" dirty="0" smtClean="0"/>
              <a:t>, Е.В. </a:t>
            </a:r>
            <a:r>
              <a:rPr lang="ru-RU" sz="2400" dirty="0" err="1" smtClean="0"/>
              <a:t>Бунеева</a:t>
            </a:r>
            <a:r>
              <a:rPr lang="ru-RU" sz="2400" dirty="0" smtClean="0"/>
              <a:t>, О.В. Пронина/изд.: БАЛАСС 2011.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024" y="119675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Учебник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0890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hlinkClick r:id="rId2"/>
              </a:rPr>
              <a:t>http://first-ever.ru/images/2009/05/pencil37.png</a:t>
            </a:r>
            <a:r>
              <a:rPr lang="ru-RU" sz="2400" dirty="0" smtClean="0"/>
              <a:t> - карандаш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3"/>
              </a:rPr>
              <a:t>http://gotovim-s-udovolstviem.ru/wp-content/uploads/2011/11/ovoshhi.png</a:t>
            </a:r>
            <a:r>
              <a:rPr lang="ru-RU" sz="2400" dirty="0" smtClean="0"/>
              <a:t> - овощи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4"/>
              </a:rPr>
              <a:t>http://www.mezhdureche.info/wp-content/uploads/2012/12/%D0%BC%D0%BD%D0%BE%D0%B3%D0%BE-%D0%B4%D0%B5%D1%82%D0%B5%D0%B9.png</a:t>
            </a:r>
            <a:r>
              <a:rPr lang="ru-RU" sz="2400" dirty="0" smtClean="0">
                <a:hlinkClick r:id="rId4"/>
              </a:rPr>
              <a:t>-</a:t>
            </a:r>
            <a:r>
              <a:rPr lang="ru-RU" sz="2400" dirty="0" smtClean="0"/>
              <a:t> ребята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0648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http://gotovie-prezentacii.ru/wp-content/uploads/2013/02/geografiya-1.jpg-</a:t>
            </a:r>
            <a:r>
              <a:rPr lang="en-US" sz="2400" dirty="0" smtClean="0"/>
              <a:t> </a:t>
            </a:r>
            <a:r>
              <a:rPr lang="ru-RU" sz="2400" dirty="0" smtClean="0"/>
              <a:t>фон для 1 слайда</a:t>
            </a:r>
          </a:p>
          <a:p>
            <a:r>
              <a:rPr lang="en-US" sz="2400" dirty="0" smtClean="0">
                <a:hlinkClick r:id="rId3"/>
              </a:rPr>
              <a:t>http://uroki-shkola.ru/wp-content/uploads/2012/10/fon_ppt.jpg</a:t>
            </a:r>
            <a:r>
              <a:rPr lang="ru-RU" sz="2400" dirty="0" smtClean="0"/>
              <a:t> - фон</a:t>
            </a:r>
          </a:p>
          <a:p>
            <a:r>
              <a:rPr lang="en-US" sz="2400" dirty="0" smtClean="0">
                <a:hlinkClick r:id="rId4"/>
              </a:rPr>
              <a:t>http://samorazvitie-samopoznanie.ru/wp-content/uploads/2012/04/udacha.jpg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удачи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5"/>
              </a:rPr>
              <a:t>http://img-fotki.yandex.ru/get/6306/113422508.1/0_7b010_6ed08f37_L.jpg</a:t>
            </a:r>
            <a:r>
              <a:rPr lang="ru-RU" sz="2400" dirty="0" smtClean="0">
                <a:hlinkClick r:id="rId5"/>
              </a:rPr>
              <a:t>-</a:t>
            </a:r>
            <a:r>
              <a:rPr lang="ru-RU" sz="2400" dirty="0" smtClean="0"/>
              <a:t> ошибка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http://dl3.glitter-graphics.net/pub/2050/2050133fwe4skuc84.gif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аплодисменты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7"/>
              </a:rPr>
              <a:t>http://www.rosleshoz.gov.ru/forester/riches/14/bereza1.jpg</a:t>
            </a:r>
            <a:r>
              <a:rPr lang="ru-RU" sz="2400" dirty="0" smtClean="0"/>
              <a:t> - береза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8"/>
              </a:rPr>
              <a:t>http://www.proza.ru/pics/2010/07/31/506.jpg</a:t>
            </a:r>
            <a:r>
              <a:rPr lang="ru-RU" sz="2400" dirty="0" smtClean="0"/>
              <a:t> - воробей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9"/>
              </a:rPr>
              <a:t>http://supercoolpics.com/wp-content/uploads/2012/06/dog-5.jpg</a:t>
            </a:r>
            <a:r>
              <a:rPr lang="ru-RU" sz="2400" dirty="0" smtClean="0"/>
              <a:t> - собака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06489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hlinkClick r:id="rId2"/>
              </a:rPr>
              <a:t>http://womanest.ru/wp-content/uploads/2013/07/ryabina.jpg</a:t>
            </a:r>
            <a:r>
              <a:rPr lang="ru-RU" sz="2400" dirty="0" smtClean="0">
                <a:hlinkClick r:id="rId2"/>
              </a:rPr>
              <a:t>-</a:t>
            </a:r>
            <a:r>
              <a:rPr lang="ru-RU" sz="2400" dirty="0" smtClean="0"/>
              <a:t> рябина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3"/>
              </a:rPr>
              <a:t>http://steer.ru/archives/101207233.jpg</a:t>
            </a:r>
            <a:r>
              <a:rPr lang="ru-RU" sz="2400" dirty="0" smtClean="0"/>
              <a:t> - трамвай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4"/>
              </a:rPr>
              <a:t>http://www.rudata.ru/w/images/3/36/%D0%96%D0%B5%D0%BB%D0%B5%D0%B7%D0%BD%D1%8B%D0%B9_%D1%87%D0%B5%D0%BB%D0%BE%D0%B2%D0%B5%D0%BA_2_%D0%BA%D0%B0%D0%B4%D1%80_(24).jpg</a:t>
            </a:r>
            <a:r>
              <a:rPr lang="ru-RU" sz="2400" dirty="0" smtClean="0"/>
              <a:t> – человек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5"/>
              </a:rPr>
              <a:t>http://sunfood.com.ua/default/articles_0/297/main_big.jpg</a:t>
            </a:r>
            <a:r>
              <a:rPr lang="ru-RU" sz="2400" dirty="0" smtClean="0"/>
              <a:t> - язык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6"/>
              </a:rPr>
              <a:t>http://img1.liveinternet.ru/images/attach/c/2/73/779/73779971_smayl_an.gif</a:t>
            </a:r>
            <a:r>
              <a:rPr lang="ru-RU" sz="2400" dirty="0" smtClean="0">
                <a:hlinkClick r:id="rId6"/>
              </a:rPr>
              <a:t>-</a:t>
            </a:r>
            <a:r>
              <a:rPr lang="ru-RU" sz="2400" dirty="0" smtClean="0"/>
              <a:t> молодец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>
                <a:hlinkClick r:id="rId7"/>
              </a:rPr>
              <a:t>http://wallpaper.zoda.ru/bd/2008/10/14/b6b5788fcdac55eaedbc588e9ce22aa8.jpg</a:t>
            </a:r>
            <a:r>
              <a:rPr lang="ru-RU" sz="2400" dirty="0" smtClean="0"/>
              <a:t> - город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8"/>
              </a:rPr>
              <a:t>http://nampi.ru/uploads/gallery/main/35/cute_little_baby_girl-2560x1600.jpg</a:t>
            </a:r>
            <a:r>
              <a:rPr lang="ru-RU" sz="2400" dirty="0" smtClean="0"/>
              <a:t> - девочка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9"/>
              </a:rPr>
              <a:t>http://sharilon.ru/images/userfiles/Widescreen_Highway_005162_.jpg</a:t>
            </a:r>
            <a:r>
              <a:rPr lang="ru-RU" sz="2400" dirty="0" smtClean="0"/>
              <a:t> - дорога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пр_щай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276872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 txBox="1">
            <a:spLocks noChangeArrowheads="1" noChangeShapeType="1" noTextEdit="1"/>
          </p:cNvSpPr>
          <p:nvPr/>
        </p:nvSpPr>
        <p:spPr bwMode="auto">
          <a:xfrm>
            <a:off x="2195736" y="908720"/>
            <a:ext cx="4572000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Ошибка!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4377283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Попробуй еще 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раз!</a:t>
            </a:r>
            <a:endParaRPr lang="ru-RU" sz="5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7668344" y="4293096"/>
            <a:ext cx="1080120" cy="1189856"/>
          </a:xfrm>
          <a:prstGeom prst="actionButtonReturn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0_7b010_6ed08f37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937868"/>
            <a:ext cx="2160240" cy="242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с_нтябрь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род_на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276872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скор_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быстр_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вет_р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6768752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11100" b="1" dirty="0" err="1" smtClean="0">
                <a:latin typeface="Times New Roman" pitchFamily="18" charset="0"/>
                <a:cs typeface="Times New Roman" pitchFamily="18" charset="0"/>
              </a:rPr>
              <a:t>в_т_рок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348880"/>
            <a:ext cx="792088" cy="936104"/>
          </a:xfrm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0" dirty="0" smtClean="0"/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79912" y="2348880"/>
            <a:ext cx="7920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294</Words>
  <Application>Microsoft Office PowerPoint</Application>
  <PresentationFormat>Экран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Тренажёр по русскому языку 2 класс</vt:lpstr>
      <vt:lpstr>Вставь пропущенные буквы </vt:lpstr>
      <vt:lpstr>пр_щай </vt:lpstr>
      <vt:lpstr>с_нтябрь </vt:lpstr>
      <vt:lpstr>род_на </vt:lpstr>
      <vt:lpstr>скор_ </vt:lpstr>
      <vt:lpstr>быстр_ </vt:lpstr>
      <vt:lpstr>вет_р </vt:lpstr>
      <vt:lpstr>в_т_рок </vt:lpstr>
      <vt:lpstr>р_сун_к </vt:lpstr>
      <vt:lpstr>р_совать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русскому языку 2 класс</dc:title>
  <dc:creator>1</dc:creator>
  <cp:lastModifiedBy>Windows User</cp:lastModifiedBy>
  <cp:revision>8</cp:revision>
  <dcterms:created xsi:type="dcterms:W3CDTF">2013-08-14T11:43:36Z</dcterms:created>
  <dcterms:modified xsi:type="dcterms:W3CDTF">2020-10-15T13:41:00Z</dcterms:modified>
</cp:coreProperties>
</file>