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6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9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0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6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3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25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8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7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y-anna.com/" TargetMode="External"/><Relationship Id="rId2" Type="http://schemas.openxmlformats.org/officeDocument/2006/relationships/hyperlink" Target="http://www.koolinar.ru/all_image/ckeditor/10/10588/066aa0d786db_content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>
            <a:off x="251520" y="188640"/>
            <a:ext cx="8568952" cy="6552728"/>
          </a:xfrm>
          <a:prstGeom prst="teardrop">
            <a:avLst/>
          </a:prstGeom>
          <a:noFill/>
          <a:ln w="76200">
            <a:solidFill>
              <a:srgbClr val="FFFF00"/>
            </a:solidFill>
            <a:prstDash val="sysDot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907704" y="4520716"/>
            <a:ext cx="6400800" cy="1752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Автор – Рудакова Л.В., </a:t>
            </a:r>
          </a:p>
          <a:p>
            <a:pPr marL="64008" indent="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pPr marL="64008" indent="0">
              <a:buNone/>
            </a:pPr>
            <a:r>
              <a:rPr lang="ru-RU" sz="2400" b="1" i="1" dirty="0" err="1" smtClean="0">
                <a:solidFill>
                  <a:srgbClr val="002060"/>
                </a:solidFill>
              </a:rPr>
              <a:t>Новотрои</a:t>
            </a:r>
            <a:r>
              <a:rPr lang="uk-UA" sz="2400" b="1" i="1" dirty="0" err="1" smtClean="0">
                <a:solidFill>
                  <a:srgbClr val="002060"/>
                </a:solidFill>
              </a:rPr>
              <a:t>цкой</a:t>
            </a:r>
            <a:r>
              <a:rPr lang="uk-UA" sz="2400" b="1" i="1" dirty="0" smtClean="0">
                <a:solidFill>
                  <a:srgbClr val="002060"/>
                </a:solidFill>
              </a:rPr>
              <a:t> ОШ І-ІІІ </a:t>
            </a:r>
            <a:r>
              <a:rPr lang="uk-UA" sz="2400" b="1" i="1" dirty="0" err="1" smtClean="0">
                <a:solidFill>
                  <a:srgbClr val="002060"/>
                </a:solidFill>
              </a:rPr>
              <a:t>ступеней</a:t>
            </a:r>
            <a:r>
              <a:rPr lang="uk-UA" sz="2400" b="1" i="1" dirty="0" smtClean="0">
                <a:solidFill>
                  <a:srgbClr val="002060"/>
                </a:solidFill>
              </a:rPr>
              <a:t> № 4</a:t>
            </a:r>
          </a:p>
          <a:p>
            <a:r>
              <a:rPr lang="uk-UA" sz="2400" b="1" i="1" dirty="0" smtClean="0">
                <a:solidFill>
                  <a:srgbClr val="002060"/>
                </a:solidFill>
              </a:rPr>
              <a:t>САЙТ – 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u="sng" dirty="0" smtClean="0">
                <a:solidFill>
                  <a:srgbClr val="FFC000"/>
                </a:solidFill>
              </a:rPr>
              <a:t>mykids.ukoz.ru </a:t>
            </a:r>
            <a:endParaRPr lang="ru-RU" sz="2400" b="1" i="1" u="sng" dirty="0">
              <a:solidFill>
                <a:srgbClr val="FFC000"/>
              </a:solidFill>
            </a:endParaRPr>
          </a:p>
        </p:txBody>
      </p:sp>
      <p:pic>
        <p:nvPicPr>
          <p:cNvPr id="6" name="Picture 5" descr="C:\Documents and Settings\Оксана Алексеевна\Рабочий стол\Новая папка (2)\butterflies_4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8051">
            <a:off x="5974141" y="2175387"/>
            <a:ext cx="1942054" cy="181380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100392" y="6021288"/>
            <a:ext cx="720080" cy="504056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79142"/>
            <a:ext cx="4176464" cy="173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40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 descr="C:\Documents and Settings\User\Рабочий стол\СОНУ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886"/>
            <a:ext cx="1540569" cy="160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Группа 26"/>
          <p:cNvGrpSpPr/>
          <p:nvPr/>
        </p:nvGrpSpPr>
        <p:grpSpPr>
          <a:xfrm>
            <a:off x="225834" y="3523960"/>
            <a:ext cx="2855822" cy="2116035"/>
            <a:chOff x="225834" y="3523960"/>
            <a:chExt cx="2855822" cy="2116035"/>
          </a:xfrm>
        </p:grpSpPr>
        <p:pic>
          <p:nvPicPr>
            <p:cNvPr id="19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225834" y="3523960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929027" y="4716665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25-5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788627" y="2641139"/>
            <a:ext cx="2855822" cy="2075526"/>
            <a:chOff x="5788627" y="2641139"/>
            <a:chExt cx="2855822" cy="2075526"/>
          </a:xfrm>
        </p:grpSpPr>
        <p:pic>
          <p:nvPicPr>
            <p:cNvPr id="21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5788627" y="264113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819154" y="3793335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48-8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340355" y="4022809"/>
            <a:ext cx="2855822" cy="2078851"/>
            <a:chOff x="3340355" y="4022809"/>
            <a:chExt cx="2855822" cy="2078851"/>
          </a:xfrm>
        </p:grpSpPr>
        <p:pic>
          <p:nvPicPr>
            <p:cNvPr id="20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3340355" y="402280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456383" y="5178330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57-7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323528" y="342900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25746" y="4072832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905819" y="250567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3855661" y="1128786"/>
            <a:ext cx="1906848" cy="1481435"/>
            <a:chOff x="4208620" y="1157510"/>
            <a:chExt cx="1906848" cy="1481435"/>
          </a:xfrm>
        </p:grpSpPr>
        <p:pic>
          <p:nvPicPr>
            <p:cNvPr id="15" name="Picture 5" descr="C:\Documents and Settings\Оксана Алексеевна\Рабочий стол\Новая папка (2)\butterflies_45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45163">
              <a:off x="4747316" y="1157510"/>
              <a:ext cx="1368152" cy="1277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4208620" y="1869504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4400" b="1" dirty="0" smtClean="0">
                  <a:solidFill>
                    <a:srgbClr val="FFFF00"/>
                  </a:solidFill>
                </a:rPr>
                <a:t>50</a:t>
              </a:r>
              <a:endParaRPr lang="ru-RU" sz="4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7740352" y="5949280"/>
            <a:ext cx="864096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5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51 -0.03588 C 0.05989 -0.0287 0.06649 -0.0206 0.07396 -0.01666 C 0.07882 -0.01389 0.08472 -0.01435 0.08976 -0.01226 C 0.10087 -0.00787 0.11094 0.00116 0.12222 0.00486 C 0.13368 0.0088 0.14601 0.00903 0.15781 0.01135 C 0.1651 0.01274 0.17274 0.01412 0.18021 0.01551 C 0.18732 0.0169 0.20121 0.01991 0.20121 0.02014 C 0.22014 0.01852 0.23906 0.01806 0.25781 0.01551 C 0.26892 0.01412 0.28055 0.00371 0.29166 0.00047 C 0.30312 -0.00856 0.29809 -0.00486 0.31267 -0.01458 C 0.31476 -0.01597 0.3191 -0.01875 0.3191 -0.01851 C 0.32378 -0.025 0.32882 -0.02986 0.33351 -0.03588 C 0.33785 -0.04745 0.34375 -0.05787 0.34965 -0.06828 C 0.35364 -0.09537 0.35 -0.12314 0.3368 -0.14351 C 0.33212 -0.15092 0.32778 -0.16088 0.32066 -0.16504 C 0.3151 -0.16828 0.30868 -0.16898 0.30295 -0.17152 C 0.27378 -0.16851 0.28785 -0.17083 0.26094 -0.16504 C 0.25764 -0.16435 0.25121 -0.16296 0.25121 -0.16273 C 0.23507 -0.15416 0.22448 -0.13564 0.20781 -0.12847 C 0.20434 -0.12523 0.20173 -0.1206 0.19809 -0.11782 C 0.19514 -0.11574 0.18837 -0.11342 0.18837 -0.11319 C 0.18298 -0.10648 0.17535 -0.10115 0.17048 -0.09398 C 0.1592 -0.07708 0.15191 -0.05625 0.13993 -0.04027 C 0.13177 -0.04768 0.1283 -0.05185 0.12222 -0.0618 C 0.11771 -0.06921 0.11684 -0.07569 0.11094 -0.08125 C 0.10712 -0.08865 0.10434 -0.09328 0.09791 -0.09629 C 0.09132 -0.10301 0.08576 -0.1118 0.07864 -0.11782 C 0.07726 -0.11898 0.07552 -0.11898 0.07396 -0.1199 C 0.06319 -0.12685 0.05503 -0.13402 0.04305 -0.13703 C 0.03125 -0.14791 0.01857 -0.15254 0.00451 -0.15648 C -0.00972 -0.15509 -0.02205 -0.15301 -0.03577 -0.15 C -0.04358 -0.14375 -0.0533 -0.14097 -0.06007 -0.13287 C -0.06406 -0.12824 -0.07136 -0.11782 -0.07136 -0.11759 C -0.07448 -0.10902 -0.07847 -0.10208 -0.08264 -0.09398 C -0.08143 -0.05347 -0.07882 -0.03078 -0.08264 0.00695 C -0.10799 -0.01574 -0.13698 -0.02754 -0.16649 -0.03819 C -0.17743 -0.04768 -0.18733 -0.05185 -0.20052 -0.05532 C -0.21059 -0.05463 -0.22066 -0.05439 -0.2309 -0.05324 C -0.23906 -0.05231 -0.24549 -0.04676 -0.25347 -0.04467 C -0.2592 -0.04074 -0.26545 -0.03703 -0.27136 -0.03379 C -0.27448 -0.03217 -0.2809 -0.02963 -0.2809 -0.02939 C -0.28351 -0.02453 -0.28715 -0.02014 -0.28906 -0.01458 C -0.29115 -0.00833 -0.29393 0.00486 -0.29393 0.0051 C -0.29236 0.04746 -0.29584 0.05417 -0.27778 0.08218 C -0.27292 0.08959 -0.27066 0.0963 -0.2632 0.09954 C -0.25816 0.10625 -0.25382 0.10926 -0.24705 0.1125 C -0.23906 0.12269 -0.23004 0.1257 -0.21979 0.12963 C -0.20677 0.14074 -0.17257 0.14445 -0.15677 0.14468 C -0.05886 0.14607 0.03871 0.14607 0.1368 0.14676 C 0.14826 0.15139 0.15677 0.15348 0.16892 0.1551 C 0.17517 0.15741 0.17951 0.16135 0.18524 0.16412 C 0.19028 0.17084 0.19687 0.1757 0.20121 0.18334 C 0.21319 0.2044 0.21649 0.23241 0.22708 0.2544 C 0.22934 0.26667 0.23073 0.27824 0.23194 0.29098 C 0.22951 0.31436 0.2316 0.32361 0.22066 0.3382 C 0.19826 0.33519 0.1776 0.33195 0.1559 0.32524 C 0.14288 0.32107 0.13038 0.31528 0.11736 0.3125 C 0.10312 0.30602 0.08871 0.30602 0.07396 0.30162 C 0.04097 0.2919 0.08958 0.30255 0.05278 0.29514 C 0.03871 0.28912 0.02413 0.28449 0.00937 0.28218 C -0.02465 0.26736 -0.05955 0.26019 -0.09393 0.24792 C -0.13264 0.23426 -0.1724 0.22269 -0.21163 0.21135 C -0.24792 0.2125 -0.27639 0.21135 -0.31007 0.21991 C -0.32535 0.23426 -0.30261 0.21412 -0.32136 0.22639 C -0.34132 0.23959 -0.3132 0.22686 -0.33577 0.23704 C -0.34184 0.23982 -0.34427 0.23912 -0.35035 0.24352 C -0.35799 0.24908 -0.3625 0.25579 -0.37136 0.25857 C -0.37761 0.26482 -0.38472 0.27037 -0.39219 0.27361 C -0.39566 0.27963 -0.4007 0.28426 -0.40347 0.29098 C -0.40556 0.29607 -0.40486 0.30278 -0.40677 0.30811 C -0.41268 0.32361 -0.41649 0.33635 -0.41962 0.35324 C -0.4191 0.36482 -0.41893 0.37616 -0.41806 0.38774 C -0.41615 0.41204 -0.39722 0.43658 -0.3809 0.44352 C -0.37049 0.45301 -0.36372 0.45255 -0.35035 0.4544 C -0.31493 0.45301 -0.27934 0.45209 -0.24393 0.45 C -0.23334 0.44931 -0.22361 0.44306 -0.2132 0.43936 C -0.19722 0.43357 -0.1809 0.42963 -0.16476 0.42431 C -0.15521 0.42107 -0.14688 0.41598 -0.13733 0.41343 C -0.11979 0.40394 -0.12674 0.40718 -0.11649 0.40278 C -0.11042 0.39723 -0.10417 0.39445 -0.09705 0.3919 C -0.08281 0.37292 -0.04618 0.38241 -0.02934 0.38334 C -0.01945 0.39005 -0.01823 0.39699 -0.01649 0.41135 C -0.01597 0.42292 -0.01493 0.44584 -0.01493 0.44607 " pathEditMode="relative" rAng="0" ptsTypes="ffffffffffffffffffffffffffffffffffffffffffffffffffffffffffffffffffffffffffffffffff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 descr="C:\Documents and Settings\User\Рабочий стол\СОНУ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886"/>
            <a:ext cx="1540569" cy="160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Группа 26"/>
          <p:cNvGrpSpPr/>
          <p:nvPr/>
        </p:nvGrpSpPr>
        <p:grpSpPr>
          <a:xfrm>
            <a:off x="225834" y="3523960"/>
            <a:ext cx="2855822" cy="2116035"/>
            <a:chOff x="225834" y="3523960"/>
            <a:chExt cx="2855822" cy="2116035"/>
          </a:xfrm>
        </p:grpSpPr>
        <p:pic>
          <p:nvPicPr>
            <p:cNvPr id="19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225834" y="3523960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929027" y="4716665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25-5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788627" y="2641139"/>
            <a:ext cx="2855822" cy="2075526"/>
            <a:chOff x="5788627" y="2641139"/>
            <a:chExt cx="2855822" cy="2075526"/>
          </a:xfrm>
        </p:grpSpPr>
        <p:pic>
          <p:nvPicPr>
            <p:cNvPr id="21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5788627" y="264113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819154" y="3793335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48-8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340355" y="4022809"/>
            <a:ext cx="2855822" cy="2078851"/>
            <a:chOff x="3340355" y="4022809"/>
            <a:chExt cx="2855822" cy="2078851"/>
          </a:xfrm>
        </p:grpSpPr>
        <p:pic>
          <p:nvPicPr>
            <p:cNvPr id="20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3340355" y="402280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456383" y="5178330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>
                  <a:solidFill>
                    <a:srgbClr val="FF0000"/>
                  </a:solidFill>
                </a:rPr>
                <a:t>9</a:t>
              </a:r>
              <a:r>
                <a:rPr lang="uk-UA" sz="5400" b="1" dirty="0" smtClean="0">
                  <a:solidFill>
                    <a:srgbClr val="FF0000"/>
                  </a:solidFill>
                </a:rPr>
                <a:t>7-7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323528" y="342900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25746" y="4072832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905819" y="250567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3855661" y="1128786"/>
            <a:ext cx="1906848" cy="1481435"/>
            <a:chOff x="4208620" y="1157510"/>
            <a:chExt cx="1906848" cy="1481435"/>
          </a:xfrm>
        </p:grpSpPr>
        <p:pic>
          <p:nvPicPr>
            <p:cNvPr id="15" name="Picture 5" descr="C:\Documents and Settings\Оксана Алексеевна\Рабочий стол\Новая папка (2)\butterflies_45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45163">
              <a:off x="4747316" y="1157510"/>
              <a:ext cx="1368152" cy="1277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4208620" y="1869504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4400" b="1" dirty="0">
                  <a:solidFill>
                    <a:srgbClr val="FFFF00"/>
                  </a:solidFill>
                </a:rPr>
                <a:t>9</a:t>
              </a:r>
              <a:r>
                <a:rPr lang="uk-UA" sz="4400" b="1" dirty="0" smtClean="0">
                  <a:solidFill>
                    <a:srgbClr val="FFFF00"/>
                  </a:solidFill>
                </a:rPr>
                <a:t>0</a:t>
              </a:r>
              <a:endParaRPr lang="ru-RU" sz="4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884368" y="5833345"/>
            <a:ext cx="720080" cy="49884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51 -0.03588 C 0.05989 -0.0287 0.06649 -0.0206 0.07396 -0.01666 C 0.07882 -0.01389 0.08472 -0.01435 0.08976 -0.01226 C 0.10087 -0.00787 0.11094 0.00116 0.12222 0.00486 C 0.13368 0.0088 0.14601 0.00903 0.15781 0.01135 C 0.1651 0.01274 0.17274 0.01412 0.18021 0.01551 C 0.18732 0.0169 0.20121 0.01991 0.20121 0.02014 C 0.22014 0.01852 0.23906 0.01806 0.25781 0.01551 C 0.26892 0.01412 0.28055 0.00371 0.29166 0.00047 C 0.30312 -0.00856 0.29809 -0.00486 0.31267 -0.01458 C 0.31476 -0.01597 0.3191 -0.01875 0.3191 -0.01851 C 0.32378 -0.025 0.32882 -0.02986 0.33351 -0.03588 C 0.33785 -0.04745 0.34375 -0.05787 0.34965 -0.06828 C 0.35364 -0.09537 0.35 -0.12314 0.3368 -0.14351 C 0.33212 -0.15092 0.32778 -0.16088 0.32066 -0.16504 C 0.3151 -0.16828 0.30868 -0.16898 0.30295 -0.17152 C 0.27378 -0.16851 0.28785 -0.17083 0.26094 -0.16504 C 0.25764 -0.16435 0.25121 -0.16296 0.25121 -0.16273 C 0.23507 -0.15416 0.22448 -0.13564 0.20781 -0.12847 C 0.20434 -0.12523 0.20173 -0.1206 0.19809 -0.11782 C 0.19514 -0.11574 0.18837 -0.11342 0.18837 -0.11319 C 0.18298 -0.10648 0.17535 -0.10115 0.17048 -0.09398 C 0.1592 -0.07708 0.15191 -0.05625 0.13993 -0.04027 C 0.13177 -0.04768 0.1283 -0.05185 0.12222 -0.0618 C 0.11771 -0.06921 0.11684 -0.07569 0.11094 -0.08125 C 0.10712 -0.08865 0.10434 -0.09328 0.09791 -0.09629 C 0.09132 -0.10301 0.08576 -0.1118 0.07864 -0.11782 C 0.07726 -0.11898 0.07552 -0.11898 0.07396 -0.1199 C 0.06319 -0.12685 0.05503 -0.13402 0.04305 -0.13703 C 0.03125 -0.14791 0.01857 -0.15254 0.00451 -0.15648 C -0.00972 -0.15509 -0.02205 -0.15301 -0.03577 -0.15 C -0.04358 -0.14375 -0.0533 -0.14097 -0.06007 -0.13287 C -0.06406 -0.12824 -0.07136 -0.11782 -0.07136 -0.11759 C -0.07448 -0.10902 -0.07847 -0.10208 -0.08264 -0.09398 C -0.08143 -0.05347 -0.07882 -0.03078 -0.08264 0.00695 C -0.10799 -0.01574 -0.13698 -0.02754 -0.16649 -0.03819 C -0.17743 -0.04768 -0.18733 -0.05185 -0.20052 -0.05532 C -0.21059 -0.05463 -0.22066 -0.05439 -0.2309 -0.05324 C -0.23906 -0.05231 -0.24549 -0.04676 -0.25347 -0.04467 C -0.2592 -0.04074 -0.26545 -0.03703 -0.27136 -0.03379 C -0.27448 -0.03217 -0.2809 -0.02963 -0.2809 -0.02939 C -0.28351 -0.02453 -0.28715 -0.02014 -0.28906 -0.01458 C -0.29115 -0.00833 -0.29393 0.00486 -0.29393 0.0051 C -0.29236 0.04746 -0.29584 0.05417 -0.27778 0.08218 C -0.27292 0.08959 -0.27066 0.0963 -0.2632 0.09954 C -0.25816 0.10625 -0.25382 0.10926 -0.24705 0.1125 C -0.23906 0.12269 -0.23004 0.1257 -0.21979 0.12963 C -0.20677 0.14074 -0.17257 0.14445 -0.15677 0.14468 C -0.05886 0.14607 0.03871 0.14607 0.1368 0.14676 C 0.14826 0.15139 0.15677 0.15348 0.16892 0.1551 C 0.17517 0.15741 0.17951 0.16135 0.18524 0.16412 C 0.19028 0.17084 0.19687 0.1757 0.20121 0.18334 C 0.21319 0.2044 0.21649 0.23241 0.22708 0.2544 C 0.22934 0.26667 0.23073 0.27824 0.23194 0.29098 C 0.22951 0.31436 0.2316 0.32361 0.22066 0.3382 C 0.19826 0.33519 0.1776 0.33195 0.1559 0.32524 C 0.14288 0.32107 0.13038 0.31528 0.11736 0.3125 C 0.10312 0.30602 0.08871 0.30602 0.07396 0.30162 C 0.04097 0.2919 0.08958 0.30255 0.05278 0.29514 C 0.03871 0.28912 0.02413 0.28449 0.00937 0.28218 C -0.02465 0.26736 -0.05955 0.26019 -0.09393 0.24792 C -0.13264 0.23426 -0.1724 0.22269 -0.21163 0.21135 C -0.24792 0.2125 -0.27639 0.21135 -0.31007 0.21991 C -0.32535 0.23426 -0.30261 0.21412 -0.32136 0.22639 C -0.34132 0.23959 -0.3132 0.22686 -0.33577 0.23704 C -0.34184 0.23982 -0.34427 0.23912 -0.35035 0.24352 C -0.35799 0.24908 -0.3625 0.25579 -0.37136 0.25857 C -0.37761 0.26482 -0.38472 0.27037 -0.39219 0.27361 C -0.39566 0.27963 -0.4007 0.28426 -0.40347 0.29098 C -0.40556 0.29607 -0.40486 0.30278 -0.40677 0.30811 C -0.41268 0.32361 -0.41649 0.33635 -0.41962 0.35324 C -0.4191 0.36482 -0.41893 0.37616 -0.41806 0.38774 C -0.41615 0.41204 -0.39722 0.43658 -0.3809 0.44352 C -0.37049 0.45301 -0.36372 0.45255 -0.35035 0.4544 C -0.31493 0.45301 -0.27934 0.45209 -0.24393 0.45 C -0.23334 0.44931 -0.22361 0.44306 -0.2132 0.43936 C -0.19722 0.43357 -0.1809 0.42963 -0.16476 0.42431 C -0.15521 0.42107 -0.14688 0.41598 -0.13733 0.41343 C -0.11979 0.40394 -0.12674 0.40718 -0.11649 0.40278 C -0.11042 0.39723 -0.10417 0.39445 -0.09705 0.3919 C -0.08281 0.37292 -0.04618 0.38241 -0.02934 0.38334 C -0.01945 0.39005 -0.01823 0.39699 -0.01649 0.41135 C -0.01597 0.42292 -0.01493 0.44584 -0.01493 0.44607 " pathEditMode="relative" rAng="0" ptsTypes="ffffffffffffffffffffffffffffffffffffffffffffffffffffffffffffffffffffffffffffffffff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 descr="C:\Documents and Settings\User\Рабочий стол\СОНУ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886"/>
            <a:ext cx="1540569" cy="160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Группа 26"/>
          <p:cNvGrpSpPr/>
          <p:nvPr/>
        </p:nvGrpSpPr>
        <p:grpSpPr>
          <a:xfrm>
            <a:off x="225834" y="3523960"/>
            <a:ext cx="2855822" cy="2116035"/>
            <a:chOff x="225834" y="3523960"/>
            <a:chExt cx="2855822" cy="2116035"/>
          </a:xfrm>
        </p:grpSpPr>
        <p:pic>
          <p:nvPicPr>
            <p:cNvPr id="19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225834" y="3523960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929027" y="4716665"/>
              <a:ext cx="180049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28-15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788627" y="2641139"/>
            <a:ext cx="2855822" cy="2075526"/>
            <a:chOff x="5788627" y="2641139"/>
            <a:chExt cx="2855822" cy="2075526"/>
          </a:xfrm>
        </p:grpSpPr>
        <p:pic>
          <p:nvPicPr>
            <p:cNvPr id="21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5788627" y="264113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819154" y="3793335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>
                  <a:solidFill>
                    <a:srgbClr val="FF0000"/>
                  </a:solidFill>
                </a:rPr>
                <a:t>6</a:t>
              </a:r>
              <a:r>
                <a:rPr lang="uk-UA" sz="5400" b="1" dirty="0" smtClean="0">
                  <a:solidFill>
                    <a:srgbClr val="FF0000"/>
                  </a:solidFill>
                </a:rPr>
                <a:t>8-8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340355" y="4022809"/>
            <a:ext cx="2916521" cy="2078851"/>
            <a:chOff x="3340355" y="4022809"/>
            <a:chExt cx="2916521" cy="2078851"/>
          </a:xfrm>
        </p:grpSpPr>
        <p:pic>
          <p:nvPicPr>
            <p:cNvPr id="20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3340355" y="402280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456383" y="5178330"/>
              <a:ext cx="180049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97-97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323528" y="342900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25746" y="4072832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905819" y="250567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3855661" y="1128786"/>
            <a:ext cx="1906848" cy="1481435"/>
            <a:chOff x="4208620" y="1157510"/>
            <a:chExt cx="1906848" cy="1481435"/>
          </a:xfrm>
        </p:grpSpPr>
        <p:pic>
          <p:nvPicPr>
            <p:cNvPr id="15" name="Picture 5" descr="C:\Documents and Settings\Оксана Алексеевна\Рабочий стол\Новая папка (2)\butterflies_45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45163">
              <a:off x="4747316" y="1157510"/>
              <a:ext cx="1368152" cy="1277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4208620" y="1869504"/>
              <a:ext cx="4700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4400" b="1" dirty="0" smtClean="0">
                  <a:solidFill>
                    <a:srgbClr val="FFFF00"/>
                  </a:solidFill>
                </a:rPr>
                <a:t>0</a:t>
              </a:r>
              <a:endParaRPr lang="ru-RU" sz="4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956376" y="5949280"/>
            <a:ext cx="720080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51 -0.03588 C 0.05989 -0.0287 0.06649 -0.0206 0.07396 -0.01666 C 0.07882 -0.01389 0.08472 -0.01435 0.08976 -0.01226 C 0.10087 -0.00787 0.11094 0.00116 0.12222 0.00486 C 0.13368 0.0088 0.14601 0.00903 0.15781 0.01135 C 0.1651 0.01274 0.17274 0.01412 0.18021 0.01551 C 0.18732 0.0169 0.20121 0.01991 0.20121 0.02014 C 0.22014 0.01852 0.23906 0.01806 0.25781 0.01551 C 0.26892 0.01412 0.28055 0.00371 0.29166 0.00047 C 0.30312 -0.00856 0.29809 -0.00486 0.31267 -0.01458 C 0.31476 -0.01597 0.3191 -0.01875 0.3191 -0.01851 C 0.32378 -0.025 0.32882 -0.02986 0.33351 -0.03588 C 0.33785 -0.04745 0.34375 -0.05787 0.34965 -0.06828 C 0.35364 -0.09537 0.35 -0.12314 0.3368 -0.14351 C 0.33212 -0.15092 0.32778 -0.16088 0.32066 -0.16504 C 0.3151 -0.16828 0.30868 -0.16898 0.30295 -0.17152 C 0.27378 -0.16851 0.28785 -0.17083 0.26094 -0.16504 C 0.25764 -0.16435 0.25121 -0.16296 0.25121 -0.16273 C 0.23507 -0.15416 0.22448 -0.13564 0.20781 -0.12847 C 0.20434 -0.12523 0.20173 -0.1206 0.19809 -0.11782 C 0.19514 -0.11574 0.18837 -0.11342 0.18837 -0.11319 C 0.18298 -0.10648 0.17535 -0.10115 0.17048 -0.09398 C 0.1592 -0.07708 0.15191 -0.05625 0.13993 -0.04027 C 0.13177 -0.04768 0.1283 -0.05185 0.12222 -0.0618 C 0.11771 -0.06921 0.11684 -0.07569 0.11094 -0.08125 C 0.10712 -0.08865 0.10434 -0.09328 0.09791 -0.09629 C 0.09132 -0.10301 0.08576 -0.1118 0.07864 -0.11782 C 0.07726 -0.11898 0.07552 -0.11898 0.07396 -0.1199 C 0.06319 -0.12685 0.05503 -0.13402 0.04305 -0.13703 C 0.03125 -0.14791 0.01857 -0.15254 0.00451 -0.15648 C -0.00972 -0.15509 -0.02205 -0.15301 -0.03577 -0.15 C -0.04358 -0.14375 -0.0533 -0.14097 -0.06007 -0.13287 C -0.06406 -0.12824 -0.07136 -0.11782 -0.07136 -0.11759 C -0.07448 -0.10902 -0.07847 -0.10208 -0.08264 -0.09398 C -0.08143 -0.05347 -0.07882 -0.03078 -0.08264 0.00695 C -0.10799 -0.01574 -0.13698 -0.02754 -0.16649 -0.03819 C -0.17743 -0.04768 -0.18733 -0.05185 -0.20052 -0.05532 C -0.21059 -0.05463 -0.22066 -0.05439 -0.2309 -0.05324 C -0.23906 -0.05231 -0.24549 -0.04676 -0.25347 -0.04467 C -0.2592 -0.04074 -0.26545 -0.03703 -0.27136 -0.03379 C -0.27448 -0.03217 -0.2809 -0.02963 -0.2809 -0.02939 C -0.28351 -0.02453 -0.28715 -0.02014 -0.28906 -0.01458 C -0.29115 -0.00833 -0.29393 0.00486 -0.29393 0.0051 C -0.29236 0.04746 -0.29584 0.05417 -0.27778 0.08218 C -0.27292 0.08959 -0.27066 0.0963 -0.2632 0.09954 C -0.25816 0.10625 -0.25382 0.10926 -0.24705 0.1125 C -0.23906 0.12269 -0.23004 0.1257 -0.21979 0.12963 C -0.20677 0.14074 -0.17257 0.14445 -0.15677 0.14468 C -0.05886 0.14607 0.03871 0.14607 0.1368 0.14676 C 0.14826 0.15139 0.15677 0.15348 0.16892 0.1551 C 0.17517 0.15741 0.17951 0.16135 0.18524 0.16412 C 0.19028 0.17084 0.19687 0.1757 0.20121 0.18334 C 0.21319 0.2044 0.21649 0.23241 0.22708 0.2544 C 0.22934 0.26667 0.23073 0.27824 0.23194 0.29098 C 0.22951 0.31436 0.2316 0.32361 0.22066 0.3382 C 0.19826 0.33519 0.1776 0.33195 0.1559 0.32524 C 0.14288 0.32107 0.13038 0.31528 0.11736 0.3125 C 0.10312 0.30602 0.08871 0.30602 0.07396 0.30162 C 0.04097 0.2919 0.08958 0.30255 0.05278 0.29514 C 0.03871 0.28912 0.02413 0.28449 0.00937 0.28218 C -0.02465 0.26736 -0.05955 0.26019 -0.09393 0.24792 C -0.13264 0.23426 -0.1724 0.22269 -0.21163 0.21135 C -0.24792 0.2125 -0.27639 0.21135 -0.31007 0.21991 C -0.32535 0.23426 -0.30261 0.21412 -0.32136 0.22639 C -0.34132 0.23959 -0.3132 0.22686 -0.33577 0.23704 C -0.34184 0.23982 -0.34427 0.23912 -0.35035 0.24352 C -0.35799 0.24908 -0.3625 0.25579 -0.37136 0.25857 C -0.37761 0.26482 -0.38472 0.27037 -0.39219 0.27361 C -0.39566 0.27963 -0.4007 0.28426 -0.40347 0.29098 C -0.40556 0.29607 -0.40486 0.30278 -0.40677 0.30811 C -0.41268 0.32361 -0.41649 0.33635 -0.41962 0.35324 C -0.4191 0.36482 -0.41893 0.37616 -0.41806 0.38774 C -0.41615 0.41204 -0.39722 0.43658 -0.3809 0.44352 C -0.37049 0.45301 -0.36372 0.45255 -0.35035 0.4544 C -0.31493 0.45301 -0.27934 0.45209 -0.24393 0.45 C -0.23334 0.44931 -0.22361 0.44306 -0.2132 0.43936 C -0.19722 0.43357 -0.1809 0.42963 -0.16476 0.42431 C -0.15521 0.42107 -0.14688 0.41598 -0.13733 0.41343 C -0.11979 0.40394 -0.12674 0.40718 -0.11649 0.40278 C -0.11042 0.39723 -0.10417 0.39445 -0.09705 0.3919 C -0.08281 0.37292 -0.04618 0.38241 -0.02934 0.38334 C -0.01945 0.39005 -0.01823 0.39699 -0.01649 0.41135 C -0.01597 0.42292 -0.01493 0.44584 -0.01493 0.44607 " pathEditMode="relative" rAng="0" ptsTypes="ffffffffffffffffffffffffffffffffffffffffffffffffffffffffffffffffffffffffffffffffff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 descr="C:\Documents and Settings\User\Рабочий стол\СОНУ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886"/>
            <a:ext cx="1540569" cy="160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Группа 26"/>
          <p:cNvGrpSpPr/>
          <p:nvPr/>
        </p:nvGrpSpPr>
        <p:grpSpPr>
          <a:xfrm>
            <a:off x="225834" y="3523960"/>
            <a:ext cx="2855822" cy="2116035"/>
            <a:chOff x="225834" y="3523960"/>
            <a:chExt cx="2855822" cy="2116035"/>
          </a:xfrm>
        </p:grpSpPr>
        <p:pic>
          <p:nvPicPr>
            <p:cNvPr id="19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225834" y="3523960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929027" y="4716665"/>
              <a:ext cx="180049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35-15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788627" y="2641139"/>
            <a:ext cx="2855822" cy="2075526"/>
            <a:chOff x="5788627" y="2641139"/>
            <a:chExt cx="2855822" cy="2075526"/>
          </a:xfrm>
        </p:grpSpPr>
        <p:pic>
          <p:nvPicPr>
            <p:cNvPr id="21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5788627" y="264113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819154" y="3793335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48-8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375868" y="4022809"/>
            <a:ext cx="2855822" cy="2074678"/>
            <a:chOff x="3340355" y="4022809"/>
            <a:chExt cx="2855822" cy="2074678"/>
          </a:xfrm>
        </p:grpSpPr>
        <p:pic>
          <p:nvPicPr>
            <p:cNvPr id="20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3340355" y="402280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3820148" y="5174157"/>
              <a:ext cx="180049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63-60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323528" y="342900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25746" y="4072832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905819" y="250567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3855661" y="1128786"/>
            <a:ext cx="1906848" cy="1481435"/>
            <a:chOff x="4208620" y="1157510"/>
            <a:chExt cx="1906848" cy="1481435"/>
          </a:xfrm>
        </p:grpSpPr>
        <p:pic>
          <p:nvPicPr>
            <p:cNvPr id="15" name="Picture 5" descr="C:\Documents and Settings\Оксана Алексеевна\Рабочий стол\Новая папка (2)\butterflies_45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45163">
              <a:off x="4747316" y="1157510"/>
              <a:ext cx="1368152" cy="1277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4208620" y="1869504"/>
              <a:ext cx="4700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4400" b="1" dirty="0">
                  <a:solidFill>
                    <a:srgbClr val="FFFF00"/>
                  </a:solidFill>
                </a:rPr>
                <a:t>3</a:t>
              </a:r>
              <a:endParaRPr lang="ru-RU" sz="4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740352" y="5833345"/>
            <a:ext cx="792088" cy="49884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51 -0.03588 C 0.05989 -0.0287 0.06649 -0.0206 0.07396 -0.01666 C 0.07882 -0.01389 0.08472 -0.01435 0.08976 -0.01226 C 0.10087 -0.00787 0.11094 0.00116 0.12222 0.00486 C 0.13368 0.0088 0.14601 0.00903 0.15781 0.01135 C 0.1651 0.01274 0.17274 0.01412 0.18021 0.01551 C 0.18732 0.0169 0.20121 0.01991 0.20121 0.02014 C 0.22014 0.01852 0.23906 0.01806 0.25781 0.01551 C 0.26892 0.01412 0.28055 0.00371 0.29166 0.00047 C 0.30312 -0.00856 0.29809 -0.00486 0.31267 -0.01458 C 0.31476 -0.01597 0.3191 -0.01875 0.3191 -0.01851 C 0.32378 -0.025 0.32882 -0.02986 0.33351 -0.03588 C 0.33785 -0.04745 0.34375 -0.05787 0.34965 -0.06828 C 0.35364 -0.09537 0.35 -0.12314 0.3368 -0.14351 C 0.33212 -0.15092 0.32778 -0.16088 0.32066 -0.16504 C 0.3151 -0.16828 0.30868 -0.16898 0.30295 -0.17152 C 0.27378 -0.16851 0.28785 -0.17083 0.26094 -0.16504 C 0.25764 -0.16435 0.25121 -0.16296 0.25121 -0.16273 C 0.23507 -0.15416 0.22448 -0.13564 0.20781 -0.12847 C 0.20434 -0.12523 0.20173 -0.1206 0.19809 -0.11782 C 0.19514 -0.11574 0.18837 -0.11342 0.18837 -0.11319 C 0.18298 -0.10648 0.17535 -0.10115 0.17048 -0.09398 C 0.1592 -0.07708 0.15191 -0.05625 0.13993 -0.04027 C 0.13177 -0.04768 0.1283 -0.05185 0.12222 -0.0618 C 0.11771 -0.06921 0.11684 -0.07569 0.11094 -0.08125 C 0.10712 -0.08865 0.10434 -0.09328 0.09791 -0.09629 C 0.09132 -0.10301 0.08576 -0.1118 0.07864 -0.11782 C 0.07726 -0.11898 0.07552 -0.11898 0.07396 -0.1199 C 0.06319 -0.12685 0.05503 -0.13402 0.04305 -0.13703 C 0.03125 -0.14791 0.01857 -0.15254 0.00451 -0.15648 C -0.00972 -0.15509 -0.02205 -0.15301 -0.03577 -0.15 C -0.04358 -0.14375 -0.0533 -0.14097 -0.06007 -0.13287 C -0.06406 -0.12824 -0.07136 -0.11782 -0.07136 -0.11759 C -0.07448 -0.10902 -0.07847 -0.10208 -0.08264 -0.09398 C -0.08143 -0.05347 -0.07882 -0.03078 -0.08264 0.00695 C -0.10799 -0.01574 -0.13698 -0.02754 -0.16649 -0.03819 C -0.17743 -0.04768 -0.18733 -0.05185 -0.20052 -0.05532 C -0.21059 -0.05463 -0.22066 -0.05439 -0.2309 -0.05324 C -0.23906 -0.05231 -0.24549 -0.04676 -0.25347 -0.04467 C -0.2592 -0.04074 -0.26545 -0.03703 -0.27136 -0.03379 C -0.27448 -0.03217 -0.2809 -0.02963 -0.2809 -0.02939 C -0.28351 -0.02453 -0.28715 -0.02014 -0.28906 -0.01458 C -0.29115 -0.00833 -0.29393 0.00486 -0.29393 0.0051 C -0.29236 0.04746 -0.29584 0.05417 -0.27778 0.08218 C -0.27292 0.08959 -0.27066 0.0963 -0.2632 0.09954 C -0.25816 0.10625 -0.25382 0.10926 -0.24705 0.1125 C -0.23906 0.12269 -0.23004 0.1257 -0.21979 0.12963 C -0.20677 0.14074 -0.17257 0.14445 -0.15677 0.14468 C -0.05886 0.14607 0.03871 0.14607 0.1368 0.14676 C 0.14826 0.15139 0.15677 0.15348 0.16892 0.1551 C 0.17517 0.15741 0.17951 0.16135 0.18524 0.16412 C 0.19028 0.17084 0.19687 0.1757 0.20121 0.18334 C 0.21319 0.2044 0.21649 0.23241 0.22708 0.2544 C 0.22934 0.26667 0.23073 0.27824 0.23194 0.29098 C 0.22951 0.31436 0.2316 0.32361 0.22066 0.3382 C 0.19826 0.33519 0.1776 0.33195 0.1559 0.32524 C 0.14288 0.32107 0.13038 0.31528 0.11736 0.3125 C 0.10312 0.30602 0.08871 0.30602 0.07396 0.30162 C 0.04097 0.2919 0.08958 0.30255 0.05278 0.29514 C 0.03871 0.28912 0.02413 0.28449 0.00937 0.28218 C -0.02465 0.26736 -0.05955 0.26019 -0.09393 0.24792 C -0.13264 0.23426 -0.1724 0.22269 -0.21163 0.21135 C -0.24792 0.2125 -0.27639 0.21135 -0.31007 0.21991 C -0.32535 0.23426 -0.30261 0.21412 -0.32136 0.22639 C -0.34132 0.23959 -0.3132 0.22686 -0.33577 0.23704 C -0.34184 0.23982 -0.34427 0.23912 -0.35035 0.24352 C -0.35799 0.24908 -0.3625 0.25579 -0.37136 0.25857 C -0.37761 0.26482 -0.38472 0.27037 -0.39219 0.27361 C -0.39566 0.27963 -0.4007 0.28426 -0.40347 0.29098 C -0.40556 0.29607 -0.40486 0.30278 -0.40677 0.30811 C -0.41268 0.32361 -0.41649 0.33635 -0.41962 0.35324 C -0.4191 0.36482 -0.41893 0.37616 -0.41806 0.38774 C -0.41615 0.41204 -0.39722 0.43658 -0.3809 0.44352 C -0.37049 0.45301 -0.36372 0.45255 -0.35035 0.4544 C -0.31493 0.45301 -0.27934 0.45209 -0.24393 0.45 C -0.23334 0.44931 -0.22361 0.44306 -0.2132 0.43936 C -0.19722 0.43357 -0.1809 0.42963 -0.16476 0.42431 C -0.15521 0.42107 -0.14688 0.41598 -0.13733 0.41343 C -0.11979 0.40394 -0.12674 0.40718 -0.11649 0.40278 C -0.11042 0.39723 -0.10417 0.39445 -0.09705 0.3919 C -0.08281 0.37292 -0.04618 0.38241 -0.02934 0.38334 C -0.01945 0.39005 -0.01823 0.39699 -0.01649 0.41135 C -0.01597 0.42292 -0.01493 0.44584 -0.01493 0.44607 " pathEditMode="relative" rAng="0" ptsTypes="ffffffffffffffffffffffffffffffffffffffffffffffffffffffffffffffffffffffffffffffffff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 descr="C:\Documents and Settings\User\Рабочий стол\СОНУ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886"/>
            <a:ext cx="1540569" cy="160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Группа 26"/>
          <p:cNvGrpSpPr/>
          <p:nvPr/>
        </p:nvGrpSpPr>
        <p:grpSpPr>
          <a:xfrm>
            <a:off x="225834" y="3523960"/>
            <a:ext cx="2855822" cy="2116035"/>
            <a:chOff x="225834" y="3523960"/>
            <a:chExt cx="2855822" cy="2116035"/>
          </a:xfrm>
        </p:grpSpPr>
        <p:pic>
          <p:nvPicPr>
            <p:cNvPr id="19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225834" y="3523960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929027" y="4716665"/>
              <a:ext cx="193354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20+50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788627" y="2641139"/>
            <a:ext cx="2855822" cy="2075526"/>
            <a:chOff x="5788627" y="2641139"/>
            <a:chExt cx="2855822" cy="2075526"/>
          </a:xfrm>
        </p:grpSpPr>
        <p:pic>
          <p:nvPicPr>
            <p:cNvPr id="21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5788627" y="264113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819154" y="3793335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>
                  <a:solidFill>
                    <a:srgbClr val="FF0000"/>
                  </a:solidFill>
                </a:rPr>
                <a:t>8</a:t>
              </a:r>
              <a:r>
                <a:rPr lang="uk-UA" sz="5400" b="1" dirty="0" smtClean="0">
                  <a:solidFill>
                    <a:srgbClr val="FF0000"/>
                  </a:solidFill>
                </a:rPr>
                <a:t>8-8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340355" y="4022809"/>
            <a:ext cx="2855822" cy="2109993"/>
            <a:chOff x="3340355" y="4022809"/>
            <a:chExt cx="2855822" cy="2109993"/>
          </a:xfrm>
        </p:grpSpPr>
        <p:pic>
          <p:nvPicPr>
            <p:cNvPr id="20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3340355" y="402280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3855661" y="5209472"/>
              <a:ext cx="193354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70+30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323528" y="342900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25746" y="4072832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905819" y="250567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3855661" y="1128786"/>
            <a:ext cx="1906848" cy="1481435"/>
            <a:chOff x="4208620" y="1157510"/>
            <a:chExt cx="1906848" cy="1481435"/>
          </a:xfrm>
        </p:grpSpPr>
        <p:pic>
          <p:nvPicPr>
            <p:cNvPr id="15" name="Picture 5" descr="C:\Documents and Settings\Оксана Алексеевна\Рабочий стол\Новая папка (2)\butterflies_45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45163">
              <a:off x="4747316" y="1157510"/>
              <a:ext cx="1368152" cy="1277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4208620" y="1869504"/>
              <a:ext cx="104067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4400" b="1" dirty="0" smtClean="0">
                  <a:solidFill>
                    <a:srgbClr val="FFFF00"/>
                  </a:solidFill>
                </a:rPr>
                <a:t>100</a:t>
              </a:r>
              <a:endParaRPr lang="ru-RU" sz="4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884368" y="6132802"/>
            <a:ext cx="720080" cy="3925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51 -0.03588 C 0.05989 -0.0287 0.06649 -0.0206 0.07396 -0.01666 C 0.07882 -0.01389 0.08472 -0.01435 0.08976 -0.01226 C 0.10087 -0.00787 0.11094 0.00116 0.12222 0.00486 C 0.13368 0.0088 0.14601 0.00903 0.15781 0.01135 C 0.1651 0.01274 0.17274 0.01412 0.18021 0.01551 C 0.18732 0.0169 0.20121 0.01991 0.20121 0.02014 C 0.22014 0.01852 0.23906 0.01806 0.25781 0.01551 C 0.26892 0.01412 0.28055 0.00371 0.29166 0.00047 C 0.30312 -0.00856 0.29809 -0.00486 0.31267 -0.01458 C 0.31476 -0.01597 0.3191 -0.01875 0.3191 -0.01851 C 0.32378 -0.025 0.32882 -0.02986 0.33351 -0.03588 C 0.33785 -0.04745 0.34375 -0.05787 0.34965 -0.06828 C 0.35364 -0.09537 0.35 -0.12314 0.3368 -0.14351 C 0.33212 -0.15092 0.32778 -0.16088 0.32066 -0.16504 C 0.3151 -0.16828 0.30868 -0.16898 0.30295 -0.17152 C 0.27378 -0.16851 0.28785 -0.17083 0.26094 -0.16504 C 0.25764 -0.16435 0.25121 -0.16296 0.25121 -0.16273 C 0.23507 -0.15416 0.22448 -0.13564 0.20781 -0.12847 C 0.20434 -0.12523 0.20173 -0.1206 0.19809 -0.11782 C 0.19514 -0.11574 0.18837 -0.11342 0.18837 -0.11319 C 0.18298 -0.10648 0.17535 -0.10115 0.17048 -0.09398 C 0.1592 -0.07708 0.15191 -0.05625 0.13993 -0.04027 C 0.13177 -0.04768 0.1283 -0.05185 0.12222 -0.0618 C 0.11771 -0.06921 0.11684 -0.07569 0.11094 -0.08125 C 0.10712 -0.08865 0.10434 -0.09328 0.09791 -0.09629 C 0.09132 -0.10301 0.08576 -0.1118 0.07864 -0.11782 C 0.07726 -0.11898 0.07552 -0.11898 0.07396 -0.1199 C 0.06319 -0.12685 0.05503 -0.13402 0.04305 -0.13703 C 0.03125 -0.14791 0.01857 -0.15254 0.00451 -0.15648 C -0.00972 -0.15509 -0.02205 -0.15301 -0.03577 -0.15 C -0.04358 -0.14375 -0.0533 -0.14097 -0.06007 -0.13287 C -0.06406 -0.12824 -0.07136 -0.11782 -0.07136 -0.11759 C -0.07448 -0.10902 -0.07847 -0.10208 -0.08264 -0.09398 C -0.08143 -0.05347 -0.07882 -0.03078 -0.08264 0.00695 C -0.10799 -0.01574 -0.13698 -0.02754 -0.16649 -0.03819 C -0.17743 -0.04768 -0.18733 -0.05185 -0.20052 -0.05532 C -0.21059 -0.05463 -0.22066 -0.05439 -0.2309 -0.05324 C -0.23906 -0.05231 -0.24549 -0.04676 -0.25347 -0.04467 C -0.2592 -0.04074 -0.26545 -0.03703 -0.27136 -0.03379 C -0.27448 -0.03217 -0.2809 -0.02963 -0.2809 -0.02939 C -0.28351 -0.02453 -0.28715 -0.02014 -0.28906 -0.01458 C -0.29115 -0.00833 -0.29393 0.00486 -0.29393 0.0051 C -0.29236 0.04746 -0.29584 0.05417 -0.27778 0.08218 C -0.27292 0.08959 -0.27066 0.0963 -0.2632 0.09954 C -0.25816 0.10625 -0.25382 0.10926 -0.24705 0.1125 C -0.23906 0.12269 -0.23004 0.1257 -0.21979 0.12963 C -0.20677 0.14074 -0.17257 0.14445 -0.15677 0.14468 C -0.05886 0.14607 0.03871 0.14607 0.1368 0.14676 C 0.14826 0.15139 0.15677 0.15348 0.16892 0.1551 C 0.17517 0.15741 0.17951 0.16135 0.18524 0.16412 C 0.19028 0.17084 0.19687 0.1757 0.20121 0.18334 C 0.21319 0.2044 0.21649 0.23241 0.22708 0.2544 C 0.22934 0.26667 0.23073 0.27824 0.23194 0.29098 C 0.22951 0.31436 0.2316 0.32361 0.22066 0.3382 C 0.19826 0.33519 0.1776 0.33195 0.1559 0.32524 C 0.14288 0.32107 0.13038 0.31528 0.11736 0.3125 C 0.10312 0.30602 0.08871 0.30602 0.07396 0.30162 C 0.04097 0.2919 0.08958 0.30255 0.05278 0.29514 C 0.03871 0.28912 0.02413 0.28449 0.00937 0.28218 C -0.02465 0.26736 -0.05955 0.26019 -0.09393 0.24792 C -0.13264 0.23426 -0.1724 0.22269 -0.21163 0.21135 C -0.24792 0.2125 -0.27639 0.21135 -0.31007 0.21991 C -0.32535 0.23426 -0.30261 0.21412 -0.32136 0.22639 C -0.34132 0.23959 -0.3132 0.22686 -0.33577 0.23704 C -0.34184 0.23982 -0.34427 0.23912 -0.35035 0.24352 C -0.35799 0.24908 -0.3625 0.25579 -0.37136 0.25857 C -0.37761 0.26482 -0.38472 0.27037 -0.39219 0.27361 C -0.39566 0.27963 -0.4007 0.28426 -0.40347 0.29098 C -0.40556 0.29607 -0.40486 0.30278 -0.40677 0.30811 C -0.41268 0.32361 -0.41649 0.33635 -0.41962 0.35324 C -0.4191 0.36482 -0.41893 0.37616 -0.41806 0.38774 C -0.41615 0.41204 -0.39722 0.43658 -0.3809 0.44352 C -0.37049 0.45301 -0.36372 0.45255 -0.35035 0.4544 C -0.31493 0.45301 -0.27934 0.45209 -0.24393 0.45 C -0.23334 0.44931 -0.22361 0.44306 -0.2132 0.43936 C -0.19722 0.43357 -0.1809 0.42963 -0.16476 0.42431 C -0.15521 0.42107 -0.14688 0.41598 -0.13733 0.41343 C -0.11979 0.40394 -0.12674 0.40718 -0.11649 0.40278 C -0.11042 0.39723 -0.10417 0.39445 -0.09705 0.3919 C -0.08281 0.37292 -0.04618 0.38241 -0.02934 0.38334 C -0.01945 0.39005 -0.01823 0.39699 -0.01649 0.41135 C -0.01597 0.42292 -0.01493 0.44584 -0.01493 0.44607 " pathEditMode="relative" rAng="0" ptsTypes="ffffffffffffffffffffffffffffffffffffffffffffffffffffffffffffffffffffffffffffffffff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 descr="C:\Documents and Settings\User\Рабочий стол\СОНУ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886"/>
            <a:ext cx="1540569" cy="160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Группа 26"/>
          <p:cNvGrpSpPr/>
          <p:nvPr/>
        </p:nvGrpSpPr>
        <p:grpSpPr>
          <a:xfrm>
            <a:off x="225834" y="3523960"/>
            <a:ext cx="2855822" cy="2116035"/>
            <a:chOff x="225834" y="3523960"/>
            <a:chExt cx="2855822" cy="2116035"/>
          </a:xfrm>
        </p:grpSpPr>
        <p:pic>
          <p:nvPicPr>
            <p:cNvPr id="19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225834" y="3523960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929027" y="4716665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50-5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788627" y="2641139"/>
            <a:ext cx="2855822" cy="2309385"/>
            <a:chOff x="5788627" y="2641139"/>
            <a:chExt cx="2855822" cy="2309385"/>
          </a:xfrm>
        </p:grpSpPr>
        <p:pic>
          <p:nvPicPr>
            <p:cNvPr id="21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5788627" y="264113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488893" y="4027194"/>
              <a:ext cx="180049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 smtClean="0">
                  <a:solidFill>
                    <a:srgbClr val="FF0000"/>
                  </a:solidFill>
                </a:rPr>
                <a:t>74-70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340355" y="4022809"/>
            <a:ext cx="2855822" cy="2104176"/>
            <a:chOff x="3340355" y="4022809"/>
            <a:chExt cx="2855822" cy="2104176"/>
          </a:xfrm>
        </p:grpSpPr>
        <p:pic>
          <p:nvPicPr>
            <p:cNvPr id="20" name="Picture 6" descr="D:\НАТАЛЬЯ\ИНТЕРНЕТ\КАРТИНКИ\РАСТЕНИЯ, ЦВЕТЫ\171805b36fd5 - копия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4293">
              <a:off x="3340355" y="4022809"/>
              <a:ext cx="2855822" cy="1968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043548" y="5203655"/>
              <a:ext cx="1449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5400" b="1" dirty="0">
                  <a:solidFill>
                    <a:srgbClr val="FF0000"/>
                  </a:solidFill>
                </a:rPr>
                <a:t>4</a:t>
              </a:r>
              <a:r>
                <a:rPr lang="uk-UA" sz="5400" b="1" dirty="0" smtClean="0">
                  <a:solidFill>
                    <a:srgbClr val="FF0000"/>
                  </a:solidFill>
                </a:rPr>
                <a:t>7-7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323528" y="342900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25746" y="4072832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905819" y="2505670"/>
            <a:ext cx="2966643" cy="2210995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3855661" y="1128786"/>
            <a:ext cx="1906848" cy="1481435"/>
            <a:chOff x="4208620" y="1157510"/>
            <a:chExt cx="1906848" cy="1481435"/>
          </a:xfrm>
        </p:grpSpPr>
        <p:pic>
          <p:nvPicPr>
            <p:cNvPr id="15" name="Picture 5" descr="C:\Documents and Settings\Оксана Алексеевна\Рабочий стол\Новая папка (2)\butterflies_45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545163">
              <a:off x="4747316" y="1157510"/>
              <a:ext cx="1368152" cy="1277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4208620" y="1869504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4400" b="1" dirty="0">
                  <a:solidFill>
                    <a:srgbClr val="FFFF00"/>
                  </a:solidFill>
                </a:rPr>
                <a:t>4</a:t>
              </a:r>
              <a:r>
                <a:rPr lang="uk-UA" sz="4400" b="1" dirty="0" smtClean="0">
                  <a:solidFill>
                    <a:srgbClr val="FFFF00"/>
                  </a:solidFill>
                </a:rPr>
                <a:t>0</a:t>
              </a:r>
              <a:endParaRPr lang="ru-RU" sz="4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884368" y="6126985"/>
            <a:ext cx="792088" cy="39835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51 -0.03588 C 0.05989 -0.0287 0.06649 -0.0206 0.07396 -0.01666 C 0.07882 -0.01389 0.08472 -0.01435 0.08976 -0.01226 C 0.10087 -0.00787 0.11094 0.00116 0.12222 0.00486 C 0.13368 0.0088 0.14601 0.00903 0.15781 0.01135 C 0.1651 0.01274 0.17274 0.01412 0.18021 0.01551 C 0.18732 0.0169 0.20121 0.01991 0.20121 0.02014 C 0.22014 0.01852 0.23906 0.01806 0.25781 0.01551 C 0.26892 0.01412 0.28055 0.00371 0.29166 0.00047 C 0.30312 -0.00856 0.29809 -0.00486 0.31267 -0.01458 C 0.31476 -0.01597 0.3191 -0.01875 0.3191 -0.01851 C 0.32378 -0.025 0.32882 -0.02986 0.33351 -0.03588 C 0.33785 -0.04745 0.34375 -0.05787 0.34965 -0.06828 C 0.35364 -0.09537 0.35 -0.12314 0.3368 -0.14351 C 0.33212 -0.15092 0.32778 -0.16088 0.32066 -0.16504 C 0.3151 -0.16828 0.30868 -0.16898 0.30295 -0.17152 C 0.27378 -0.16851 0.28785 -0.17083 0.26094 -0.16504 C 0.25764 -0.16435 0.25121 -0.16296 0.25121 -0.16273 C 0.23507 -0.15416 0.22448 -0.13564 0.20781 -0.12847 C 0.20434 -0.12523 0.20173 -0.1206 0.19809 -0.11782 C 0.19514 -0.11574 0.18837 -0.11342 0.18837 -0.11319 C 0.18298 -0.10648 0.17535 -0.10115 0.17048 -0.09398 C 0.1592 -0.07708 0.15191 -0.05625 0.13993 -0.04027 C 0.13177 -0.04768 0.1283 -0.05185 0.12222 -0.0618 C 0.11771 -0.06921 0.11684 -0.07569 0.11094 -0.08125 C 0.10712 -0.08865 0.10434 -0.09328 0.09791 -0.09629 C 0.09132 -0.10301 0.08576 -0.1118 0.07864 -0.11782 C 0.07726 -0.11898 0.07552 -0.11898 0.07396 -0.1199 C 0.06319 -0.12685 0.05503 -0.13402 0.04305 -0.13703 C 0.03125 -0.14791 0.01857 -0.15254 0.00451 -0.15648 C -0.00972 -0.15509 -0.02205 -0.15301 -0.03577 -0.15 C -0.04358 -0.14375 -0.0533 -0.14097 -0.06007 -0.13287 C -0.06406 -0.12824 -0.07136 -0.11782 -0.07136 -0.11759 C -0.07448 -0.10902 -0.07847 -0.10208 -0.08264 -0.09398 C -0.08143 -0.05347 -0.07882 -0.03078 -0.08264 0.00695 C -0.10799 -0.01574 -0.13698 -0.02754 -0.16649 -0.03819 C -0.17743 -0.04768 -0.18733 -0.05185 -0.20052 -0.05532 C -0.21059 -0.05463 -0.22066 -0.05439 -0.2309 -0.05324 C -0.23906 -0.05231 -0.24549 -0.04676 -0.25347 -0.04467 C -0.2592 -0.04074 -0.26545 -0.03703 -0.27136 -0.03379 C -0.27448 -0.03217 -0.2809 -0.02963 -0.2809 -0.02939 C -0.28351 -0.02453 -0.28715 -0.02014 -0.28906 -0.01458 C -0.29115 -0.00833 -0.29393 0.00486 -0.29393 0.0051 C -0.29236 0.04746 -0.29584 0.05417 -0.27778 0.08218 C -0.27292 0.08959 -0.27066 0.0963 -0.2632 0.09954 C -0.25816 0.10625 -0.25382 0.10926 -0.24705 0.1125 C -0.23906 0.12269 -0.23004 0.1257 -0.21979 0.12963 C -0.20677 0.14074 -0.17257 0.14445 -0.15677 0.14468 C -0.05886 0.14607 0.03871 0.14607 0.1368 0.14676 C 0.14826 0.15139 0.15677 0.15348 0.16892 0.1551 C 0.17517 0.15741 0.17951 0.16135 0.18524 0.16412 C 0.19028 0.17084 0.19687 0.1757 0.20121 0.18334 C 0.21319 0.2044 0.21649 0.23241 0.22708 0.2544 C 0.22934 0.26667 0.23073 0.27824 0.23194 0.29098 C 0.22951 0.31436 0.2316 0.32361 0.22066 0.3382 C 0.19826 0.33519 0.1776 0.33195 0.1559 0.32524 C 0.14288 0.32107 0.13038 0.31528 0.11736 0.3125 C 0.10312 0.30602 0.08871 0.30602 0.07396 0.30162 C 0.04097 0.2919 0.08958 0.30255 0.05278 0.29514 C 0.03871 0.28912 0.02413 0.28449 0.00937 0.28218 C -0.02465 0.26736 -0.05955 0.26019 -0.09393 0.24792 C -0.13264 0.23426 -0.1724 0.22269 -0.21163 0.21135 C -0.24792 0.2125 -0.27639 0.21135 -0.31007 0.21991 C -0.32535 0.23426 -0.30261 0.21412 -0.32136 0.22639 C -0.34132 0.23959 -0.3132 0.22686 -0.33577 0.23704 C -0.34184 0.23982 -0.34427 0.23912 -0.35035 0.24352 C -0.35799 0.24908 -0.3625 0.25579 -0.37136 0.25857 C -0.37761 0.26482 -0.38472 0.27037 -0.39219 0.27361 C -0.39566 0.27963 -0.4007 0.28426 -0.40347 0.29098 C -0.40556 0.29607 -0.40486 0.30278 -0.40677 0.30811 C -0.41268 0.32361 -0.41649 0.33635 -0.41962 0.35324 C -0.4191 0.36482 -0.41893 0.37616 -0.41806 0.38774 C -0.41615 0.41204 -0.39722 0.43658 -0.3809 0.44352 C -0.37049 0.45301 -0.36372 0.45255 -0.35035 0.4544 C -0.31493 0.45301 -0.27934 0.45209 -0.24393 0.45 C -0.23334 0.44931 -0.22361 0.44306 -0.2132 0.43936 C -0.19722 0.43357 -0.1809 0.42963 -0.16476 0.42431 C -0.15521 0.42107 -0.14688 0.41598 -0.13733 0.41343 C -0.11979 0.40394 -0.12674 0.40718 -0.11649 0.40278 C -0.11042 0.39723 -0.10417 0.39445 -0.09705 0.3919 C -0.08281 0.37292 -0.04618 0.38241 -0.02934 0.38334 C -0.01945 0.39005 -0.01823 0.39699 -0.01649 0.41135 C -0.01597 0.42292 -0.01493 0.44584 -0.01493 0.44607 " pathEditMode="relative" rAng="0" ptsTypes="ffffffffffffffffffffffffffffffffffffffffffffffffffffffffffffffffffffffffffffffffff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User\Рабочий стол\СОНУ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6"/>
            <a:ext cx="4104456" cy="428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59742">
            <a:off x="171395" y="3726363"/>
            <a:ext cx="8856984" cy="215111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11500" b="1" spc="50" dirty="0" smtClean="0">
                <a:ln w="11430"/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11500" b="1" spc="50" dirty="0">
              <a:ln w="11430"/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956376" y="6021288"/>
            <a:ext cx="86409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620688"/>
            <a:ext cx="350089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Интернет-ресурсы:</a:t>
            </a:r>
            <a:endParaRPr lang="uk-UA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3775" y="191683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www.koolinar.ru/all_image/ckeditor/10/10588/066aa0d786db_content.gif</a:t>
            </a:r>
            <a:r>
              <a:rPr lang="ru-RU" dirty="0" smtClean="0"/>
              <a:t>  солнышко</a:t>
            </a:r>
            <a:endParaRPr lang="uk-UA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028384" y="6093296"/>
            <a:ext cx="742335" cy="43204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273775" y="2780928"/>
            <a:ext cx="7211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ромашка и бабочка с </a:t>
            </a:r>
            <a:r>
              <a:rPr lang="ru-RU" dirty="0" smtClean="0"/>
              <a:t>сайта  </a:t>
            </a:r>
            <a:r>
              <a:rPr lang="en-US" dirty="0">
                <a:solidFill>
                  <a:prstClr val="black"/>
                </a:solidFill>
                <a:hlinkClick r:id="rId3"/>
              </a:rPr>
              <a:t>http://by-anna.com/</a:t>
            </a:r>
            <a:endParaRPr lang="uk-UA" dirty="0">
              <a:solidFill>
                <a:prstClr val="black"/>
              </a:solidFill>
            </a:endParaRPr>
          </a:p>
          <a:p>
            <a:r>
              <a:rPr lang="ru-RU" dirty="0" smtClean="0"/>
              <a:t> 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3496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60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Lidia</dc:creator>
  <cp:lastModifiedBy>Lidia</cp:lastModifiedBy>
  <cp:revision>10</cp:revision>
  <dcterms:modified xsi:type="dcterms:W3CDTF">2014-10-21T20:17:22Z</dcterms:modified>
</cp:coreProperties>
</file>