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8" r:id="rId7"/>
    <p:sldId id="269" r:id="rId8"/>
    <p:sldId id="270" r:id="rId9"/>
    <p:sldId id="271" r:id="rId10"/>
    <p:sldId id="264" r:id="rId11"/>
    <p:sldId id="265" r:id="rId12"/>
    <p:sldId id="266" r:id="rId13"/>
    <p:sldId id="267" r:id="rId14"/>
    <p:sldId id="272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634/136487634.a3b/0_d5b7c_44e066c2_XL.png" TargetMode="External"/><Relationship Id="rId7" Type="http://schemas.openxmlformats.org/officeDocument/2006/relationships/hyperlink" Target="http://s3.uploads.ru/5o8gm.png" TargetMode="External"/><Relationship Id="rId2" Type="http://schemas.openxmlformats.org/officeDocument/2006/relationships/hyperlink" Target="http://img-fotki.yandex.ru/get/4706/28257045.5ec/0_6f5cf_5329c14_XL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214/66124276.8d/0_760aa_c67ee5b0_XXL.png" TargetMode="External"/><Relationship Id="rId5" Type="http://schemas.openxmlformats.org/officeDocument/2006/relationships/hyperlink" Target="http://www.ailona.ru/_ph/97/250733085.png" TargetMode="External"/><Relationship Id="rId4" Type="http://schemas.openxmlformats.org/officeDocument/2006/relationships/hyperlink" Target="http://img-fotki.yandex.ru/get/4706/113882196.8e/0_60321_5cca8fd5_X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844824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0" u="none" strike="noStrike" kern="1200" normalizeH="0" baseline="0" noProof="0" dirty="0" smtClean="0">
                <a:ln w="1905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Сложение</a:t>
            </a:r>
            <a:r>
              <a:rPr kumimoji="0" lang="ru-RU" sz="5400" i="0" u="none" strike="noStrike" kern="1200" normalizeH="0" noProof="0" dirty="0" smtClean="0">
                <a:ln w="1905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и вычитание в пределах 1000</a:t>
            </a:r>
            <a:endParaRPr kumimoji="0" lang="ru-RU" sz="5400" i="0" u="none" strike="noStrike" kern="1200" normalizeH="0" baseline="0" noProof="0" dirty="0">
              <a:ln w="1905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437112"/>
            <a:ext cx="5184576" cy="11521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 Чайка Марина Владимировна, </a:t>
            </a:r>
          </a:p>
          <a:p>
            <a:pPr algn="just">
              <a:spcBef>
                <a:spcPts val="0"/>
              </a:spcBef>
            </a:pP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just">
              <a:spcBef>
                <a:spcPts val="0"/>
              </a:spcBef>
            </a:pP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КГУ «Береговая средняя школа»</a:t>
            </a:r>
          </a:p>
          <a:p>
            <a:pPr algn="just">
              <a:spcBef>
                <a:spcPts val="0"/>
              </a:spcBef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979712" y="692696"/>
            <a:ext cx="54726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Тренажёр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 математике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763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756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652 + 9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661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27 + 4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231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981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976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900 + 90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990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6" name="AutoShape 2" descr="https://img-fotki.yandex.ru/get/6523/23869276.7c/0_94572_460d4d7b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img-fotki.yandex.ru/get/6523/23869276.7c/0_94572_460d4d7b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340768"/>
            <a:ext cx="79928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u="sng" dirty="0" smtClean="0">
                <a:hlinkClick r:id="rId2"/>
              </a:rPr>
              <a:t>http://img-fotki.yandex.ru/get/4706/28257045.5ec/0_6f5cf_5329c14_XL.png</a:t>
            </a:r>
            <a:endParaRPr lang="ru-RU" dirty="0" smtClean="0"/>
          </a:p>
          <a:p>
            <a:pPr algn="ctr"/>
            <a:r>
              <a:rPr lang="ru-RU" sz="2400" i="1" dirty="0" smtClean="0"/>
              <a:t>фон</a:t>
            </a:r>
          </a:p>
          <a:p>
            <a:pPr algn="ctr"/>
            <a:endParaRPr lang="ru-RU" sz="800" i="1" dirty="0" smtClean="0"/>
          </a:p>
          <a:p>
            <a:pPr lvl="0" algn="ctr"/>
            <a:r>
              <a:rPr lang="ru-RU" dirty="0" smtClean="0">
                <a:hlinkClick r:id="rId3"/>
              </a:rPr>
              <a:t>http://img-fotki.yandex.ru/get/5634/136487634.a3b/0_d5b7c_44e066c2_XL.png</a:t>
            </a:r>
            <a:r>
              <a:rPr lang="ru-RU" dirty="0" smtClean="0"/>
              <a:t>  </a:t>
            </a:r>
          </a:p>
          <a:p>
            <a:pPr lvl="0" algn="ctr"/>
            <a:r>
              <a:rPr lang="ru-RU" sz="2400" i="1" dirty="0" smtClean="0"/>
              <a:t>перо, чернильница, тетрадь</a:t>
            </a:r>
          </a:p>
          <a:p>
            <a:pPr lvl="0" algn="ctr"/>
            <a:endParaRPr lang="ru-RU" sz="800" i="1" dirty="0" smtClean="0"/>
          </a:p>
          <a:p>
            <a:pPr algn="ctr"/>
            <a:r>
              <a:rPr lang="ru-RU" sz="800" dirty="0" smtClean="0"/>
              <a:t> </a:t>
            </a:r>
          </a:p>
          <a:p>
            <a:pPr lvl="0" algn="ctr"/>
            <a:r>
              <a:rPr lang="ru-RU" u="sng" dirty="0" smtClean="0">
                <a:hlinkClick r:id="rId4"/>
              </a:rPr>
              <a:t>http://img-fotki.yandex.ru/get/4706/113882196.8e/0_60321_5cca8fd5_XL</a:t>
            </a:r>
            <a:endParaRPr lang="ru-RU" u="sng" dirty="0" smtClean="0"/>
          </a:p>
          <a:p>
            <a:pPr lvl="0" algn="ctr"/>
            <a:r>
              <a:rPr lang="ru-RU" u="sng" dirty="0" smtClean="0">
                <a:hlinkClick r:id="rId5"/>
              </a:rPr>
              <a:t>http://www.ailona.ru/_ph/97/250733085.png</a:t>
            </a:r>
            <a:endParaRPr lang="ru-RU" u="sng" dirty="0" smtClean="0"/>
          </a:p>
          <a:p>
            <a:pPr lvl="0" algn="ctr"/>
            <a:r>
              <a:rPr lang="ru-RU" sz="2400" i="1" dirty="0" smtClean="0"/>
              <a:t>перья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dirty="0" smtClean="0">
                <a:hlinkClick r:id="rId6"/>
              </a:rPr>
              <a:t>http://img-fotki.yandex.ru/get/6214/66124276.8d/0_760aa_c67ee5b0_XXL.png</a:t>
            </a:r>
            <a:endParaRPr lang="ru-RU" dirty="0" smtClean="0"/>
          </a:p>
          <a:p>
            <a:pPr algn="ctr"/>
            <a:r>
              <a:rPr lang="ru-RU" sz="2400" i="1" dirty="0" smtClean="0"/>
              <a:t>свиток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u="sng" dirty="0" smtClean="0">
                <a:hlinkClick r:id="rId7"/>
              </a:rPr>
              <a:t>http://s3.uploads.ru/5o8gm.png</a:t>
            </a:r>
            <a:endParaRPr lang="ru-RU" u="sng" dirty="0" smtClean="0"/>
          </a:p>
          <a:p>
            <a:pPr algn="ctr"/>
            <a:r>
              <a:rPr lang="ru-RU" sz="2400" i="1" dirty="0" smtClean="0"/>
              <a:t>рамка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236 + 8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244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354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345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896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8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788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748 + 8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756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526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+ 4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530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600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591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+ 45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745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340768"/>
            <a:ext cx="5328592" cy="93610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800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50 =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645024"/>
            <a:ext cx="158417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750</a:t>
            </a:r>
            <a:endParaRPr lang="ru-RU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C:\Users\Admin 1\Desktop\0_94572_460d4d7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871842" cy="2852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135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236 + 8 =</vt:lpstr>
      <vt:lpstr>354 - 9 =</vt:lpstr>
      <vt:lpstr>896 - 8 =</vt:lpstr>
      <vt:lpstr>748 + 8 =</vt:lpstr>
      <vt:lpstr>526 + 4 =</vt:lpstr>
      <vt:lpstr>600 - 9 =</vt:lpstr>
      <vt:lpstr>700 + 45 =</vt:lpstr>
      <vt:lpstr>800 - 50 =</vt:lpstr>
      <vt:lpstr>763 - 7 =</vt:lpstr>
      <vt:lpstr>652 + 9 =</vt:lpstr>
      <vt:lpstr>227 + 4 =</vt:lpstr>
      <vt:lpstr>981 - 5 =</vt:lpstr>
      <vt:lpstr>900 + 90 =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Windows User</cp:lastModifiedBy>
  <cp:revision>6</cp:revision>
  <dcterms:created xsi:type="dcterms:W3CDTF">2013-08-18T07:43:00Z</dcterms:created>
  <dcterms:modified xsi:type="dcterms:W3CDTF">2018-01-03T15:44:18Z</dcterms:modified>
</cp:coreProperties>
</file>