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77335" autoAdjust="0"/>
  </p:normalViewPr>
  <p:slideViewPr>
    <p:cSldViewPr snapToGrid="0">
      <p:cViewPr varScale="1">
        <p:scale>
          <a:sx n="67" d="100"/>
          <a:sy n="67" d="100"/>
        </p:scale>
        <p:origin x="10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A39789-E114-49B7-95EA-2CB528A729DE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07FDA5-B9F5-499E-823D-1B81B6D796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121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i="0" dirty="0"/>
              <a:t>В Ветхом Завете есть рассказ о том, как праотец Авраам принимал у себя Господа. В полуденный зной девяностодевятилетний Авраам сидел возле своего шатра под зеленью </a:t>
            </a:r>
            <a:r>
              <a:rPr lang="ru-RU" i="0" dirty="0" err="1"/>
              <a:t>Мамврийской</a:t>
            </a:r>
            <a:r>
              <a:rPr lang="ru-RU" i="0" dirty="0"/>
              <a:t> дубравы. </a:t>
            </a:r>
          </a:p>
          <a:p>
            <a:r>
              <a:rPr lang="ru-RU" i="0" dirty="0"/>
              <a:t>Вдруг он увидел трех путников, в которых быстро узнал Всевышнего и двух ангелов. Хозяин пригласил странников отдохнуть и подкрепиться. Слуги омыли гостям ноги, а жена Авраама Сарра напекла хлеба. Сам же хозяин дома выбрал лучшего теленка и велел заколоть его. </a:t>
            </a:r>
          </a:p>
          <a:p>
            <a:r>
              <a:rPr lang="ru-RU" i="0" dirty="0"/>
              <a:t>Этот сюжет был весьма популярен у средневековых иконописцев: три ангела, фигуры Авраама и Сарры, накрытый стол, слуга, режущий теленка, — в общем, иллюстрация к библейскому тексту. В начале XV века к теме обратился и Андрей Рублев: его попросили написать образ для Троицкого собора Троице-</a:t>
            </a:r>
            <a:r>
              <a:rPr lang="ru-RU" i="0" dirty="0" err="1"/>
              <a:t>Сергиевого</a:t>
            </a:r>
            <a:r>
              <a:rPr lang="ru-RU" i="0" dirty="0"/>
              <a:t> монастыря (в настоящий момент икона хранится в Третьяковской галерее). Однако из-под кисти вышло нечто совершенно особенное.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7FDA5-B9F5-499E-823D-1B81B6D7962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253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i="0" dirty="0"/>
              <a:t>Рублев отказался от изображения бытовых деталей и сосредоточился на фигурах ангелов, олицетворяющих три божественных лика. Художник изобразил их беседующими: мир погряз во зле, кого мы пошлем на страдания, чтобы искупить грехи человеческие? Этот вопрос центральный ангел (Бог Отец) задает левому ангелу (Святому Духу). «Я пойду», — отвечает правый ангел, Христос. </a:t>
            </a:r>
          </a:p>
          <a:p>
            <a:r>
              <a:rPr lang="ru-RU" i="0" dirty="0"/>
              <a:t>Так на наших глазах разворачивается сцена благословения на искупительную жертву ради людей. Петербургский историк искусства Владимир Фролов уверен, что так Рублев хотел раскрыть вечный закон мироздания — жертвенность божественной любви. </a:t>
            </a:r>
          </a:p>
          <a:p>
            <a:r>
              <a:rPr lang="ru-RU" i="0" dirty="0"/>
              <a:t>«Отсутствие дополнительных деталей, — говорит ученый, — обнажило замысел и не дает отвлечься на сюжет библейского события».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7FDA5-B9F5-499E-823D-1B81B6D7962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534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2576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45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4224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3597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6441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7367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2201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433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9797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7512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pPr/>
              <a:t>3/13/2017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5456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2422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b="1" dirty="0"/>
              <a:t>"Троица" </a:t>
            </a:r>
            <a:br>
              <a:rPr lang="ru-RU" b="1" dirty="0"/>
            </a:br>
            <a:r>
              <a:rPr lang="ru-RU" b="1" dirty="0"/>
              <a:t>Андрея Рублева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b="1" dirty="0"/>
              <a:t>12 библейских символов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457950" y="5243513"/>
            <a:ext cx="44882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Презентацию подготовила </a:t>
            </a:r>
          </a:p>
          <a:p>
            <a:r>
              <a:rPr lang="ru-RU" dirty="0"/>
              <a:t>преподаватель художественного отделения</a:t>
            </a:r>
          </a:p>
          <a:p>
            <a:r>
              <a:rPr lang="ru-RU" dirty="0"/>
              <a:t>Капитонова Наталья Юрьевна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8688" y="428625"/>
            <a:ext cx="10912859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dirty="0"/>
              <a:t>Муниципальное бюджетное учреждение дополнительного образования «Детская школа искусств </a:t>
            </a:r>
            <a:r>
              <a:rPr lang="ru-RU" dirty="0" err="1"/>
              <a:t>г.Ростова</a:t>
            </a:r>
            <a:r>
              <a:rPr lang="ru-RU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34116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8. АЛЫЕ ОДЕЖДЫ</a:t>
            </a: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607" r="4607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i="1" dirty="0"/>
              <a:t>Это аллюзия на библейский сюжет, когда Святой Дух в виде языков пламени снизошел на апостолов.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32950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9. ЗДАНИЕ </a:t>
            </a: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607" r="4607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i="1" dirty="0"/>
              <a:t>Символизирует христианскую церковь, именуемую домом Святого Духа.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2312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10. БОГ СЫН</a:t>
            </a: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607" r="4607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i="1" dirty="0"/>
              <a:t>Его смиренно опущенная голова и взор, направленный на жертвенную чашу, свидетельствуют о готовности исполнить порученную миссию. Правая рука Христа уже приподнята для того, чтобы взять чашу страданий. «В положении его ног, — говорит культуролог Вадим </a:t>
            </a:r>
            <a:r>
              <a:rPr lang="ru-RU" i="1" dirty="0" err="1"/>
              <a:t>Ланкин</a:t>
            </a:r>
            <a:r>
              <a:rPr lang="ru-RU" i="1" dirty="0"/>
              <a:t>, — можно заметить намек на динамику вставания: плащ собранно запахнут, а нижний край его чуть приподнимается, подбирается, обнаруживая готовности встать и пойти в мир».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32797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11. ЗЕЛЕНЫЙ ГИМАТИЙ</a:t>
            </a: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607" r="4607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i="1" dirty="0"/>
              <a:t>(накидка поверх хитона) — символ земного мира, куда сойдет Христос. Сочетание лазурного и зеленого в одеждах Бога Сына символизирует его двойственную природу: божественную и человеческую.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7275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12. ГОРА</a:t>
            </a: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607" r="4607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i="1" dirty="0"/>
              <a:t>Это символ искупления падшего мира, прообраз Голгофы, на которую суждено взойти Иисусу.</a:t>
            </a:r>
            <a:br>
              <a:rPr lang="ru-RU" i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6536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909" y="313981"/>
            <a:ext cx="2600506" cy="330784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3379" y="313981"/>
            <a:ext cx="2519104" cy="330784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5447" y="313981"/>
            <a:ext cx="2598866" cy="331049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/>
          <a:srcRect t="2869"/>
          <a:stretch/>
        </p:blipFill>
        <p:spPr>
          <a:xfrm>
            <a:off x="1833563" y="4029075"/>
            <a:ext cx="3452813" cy="2252661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32484" y="3949782"/>
            <a:ext cx="2168716" cy="233195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00038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541" y="148288"/>
            <a:ext cx="5054918" cy="6259961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5424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Круговая композиция</a:t>
            </a: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437" r="5437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i="1" dirty="0"/>
              <a:t>«Композиция «Троицы», — рассказывает Владимир Фролов, — подчинена идее круга, которая имеет символическое значение вечности, любви и божественного триединства. Своеобразие ее построения у Рублева заключается в том, что изображение не вписывается в круг, как это делалось в итальянском искусстве, а фигуры ангелов Рублева располагаются так, что они сами образуют круг».</a:t>
            </a:r>
          </a:p>
        </p:txBody>
      </p:sp>
    </p:spTree>
    <p:extLst>
      <p:ext uri="{BB962C8B-B14F-4D97-AF65-F5344CB8AC3E}">
        <p14:creationId xmlns:p14="http://schemas.microsoft.com/office/powerpoint/2010/main" val="987456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Спасибо за внимание</a:t>
            </a: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314" r="5314"/>
          <a:stretch>
            <a:fillRect/>
          </a:stretch>
        </p:blipFill>
        <p:spPr/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970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«Троица»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8124389" y="1327426"/>
            <a:ext cx="2791171" cy="3456558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/>
              <a:t>Импровизация — дело рискованное: могут и в ереси обвинить. Однако «Троица» — яркий пример нарушения церковных канонов. Вместо традиционной многофигурной сцены трапезы в доме Авраама Андрей Рублев изобразил беседу трех ангелов о том, как спасти мир. Теперь икона считается шедевром, а ее автор причислен к лику святых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48517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1. ЧАША</a:t>
            </a: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607" r="4607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i="1" dirty="0"/>
              <a:t>Это центр композиции — символ страданий Христа, на которые он пойдет ради искупления грехов человечества (в чашу будет собрана кровь распятого на кресте Иисуса). Контуры фигур боковых ангелов также образуют очертания чаши.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9338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2. ГОЛОВА ТЕЛЬЦА</a:t>
            </a: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607" r="4607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i="1" dirty="0"/>
              <a:t>Символ жертвенности Бога Сына.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8437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3. БОГ ОТЕЦ</a:t>
            </a: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607" r="4607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1400" i="1" dirty="0"/>
              <a:t>По словам немецкого искусствоведа </a:t>
            </a:r>
            <a:r>
              <a:rPr lang="ru-RU" sz="1400" i="1" dirty="0" err="1"/>
              <a:t>Людольфа</a:t>
            </a:r>
            <a:r>
              <a:rPr lang="ru-RU" sz="1400" i="1" dirty="0"/>
              <a:t> Мюллера, «Отец как «начало и причина всего», как первый среди равных носит на себе знаки власти: помимо центрального положения, это пурпурный цвет одежд и золотая полоса через правое плечо». Наклонив голову в сторону левого ангела, Святого Духа, Бог Отец как бы задает вопрос, который слышал в своем откровении пророк Исайя: «Кого Мне послать? И кто пойдет для Нас [на искупительную жертву]?» Одновременно он подносит к чаше два перста, сложенных в знаке благословения.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941975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4. ЛАЗУРНЫЕ ОДЕЖДЫ</a:t>
            </a: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607" r="4607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i="1" dirty="0"/>
              <a:t>Символ неземной сущности Бога Отца (как и остальных лиц Троицы).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5211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5. СКИПЕТР</a:t>
            </a: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607" r="4607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i="1" dirty="0"/>
              <a:t>Символ власти (он есть у всех сидящих за столом).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95457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6. ДЕРЕВО</a:t>
            </a: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607" r="4607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i="1" dirty="0"/>
              <a:t>В традиционной иконографии это был </a:t>
            </a:r>
            <a:r>
              <a:rPr lang="ru-RU" i="1" dirty="0" err="1"/>
              <a:t>Мамврийский</a:t>
            </a:r>
            <a:r>
              <a:rPr lang="ru-RU" i="1" dirty="0"/>
              <a:t> дуб, под которым отдыхал Авраам. У Рублева дуб превращается в древо жизни, которое Бог посадил в Эдеме.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8062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7. БОГ ДУХ СВЯТОЙ</a:t>
            </a: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607" r="4607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i="1" dirty="0"/>
              <a:t>В ответ на вопрос Бога Отца Святой Дух устремляет взгляд и поднимает правую руку в сторону ангела, сидящего напротив, то есть в сторону Бога Сына. Это одновременно и жест благословения, и жест повеления. Как писал митрополит Иларион в «Исповедании веры» (XI век), Святой Дух хочет, чтобы Сын шел путем страданий, и одновременно благословляет этот путь.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8632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ея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</TotalTime>
  <Words>861</Words>
  <Application>Microsoft Office PowerPoint</Application>
  <PresentationFormat>Широкоэкранный</PresentationFormat>
  <Paragraphs>43</Paragraphs>
  <Slides>18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Gill Sans MT</vt:lpstr>
      <vt:lpstr>Галерея</vt:lpstr>
      <vt:lpstr>"Троица"  Андрея Рублева</vt:lpstr>
      <vt:lpstr>«Троица»</vt:lpstr>
      <vt:lpstr>1. ЧАША</vt:lpstr>
      <vt:lpstr>2. ГОЛОВА ТЕЛЬЦА</vt:lpstr>
      <vt:lpstr>3. БОГ ОТЕЦ</vt:lpstr>
      <vt:lpstr>4. ЛАЗУРНЫЕ ОДЕЖДЫ</vt:lpstr>
      <vt:lpstr>5. СКИПЕТР</vt:lpstr>
      <vt:lpstr>6. ДЕРЕВО</vt:lpstr>
      <vt:lpstr>7. БОГ ДУХ СВЯТОЙ</vt:lpstr>
      <vt:lpstr>8. АЛЫЕ ОДЕЖДЫ</vt:lpstr>
      <vt:lpstr>9. ЗДАНИЕ </vt:lpstr>
      <vt:lpstr>10. БОГ СЫН</vt:lpstr>
      <vt:lpstr>11. ЗЕЛЕНЫЙ ГИМАТИЙ</vt:lpstr>
      <vt:lpstr>12. ГОРА</vt:lpstr>
      <vt:lpstr>Презентация PowerPoint</vt:lpstr>
      <vt:lpstr>Презентация PowerPoint</vt:lpstr>
      <vt:lpstr>Круговая композиция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"Троица"  Андрея Рублева</dc:title>
  <dc:creator>User;Капитонова Н.Ю.</dc:creator>
  <cp:lastModifiedBy>Капитонова Н.Ю.</cp:lastModifiedBy>
  <cp:revision>7</cp:revision>
  <dcterms:created xsi:type="dcterms:W3CDTF">2017-02-19T13:48:04Z</dcterms:created>
  <dcterms:modified xsi:type="dcterms:W3CDTF">2017-03-13T07:32:26Z</dcterms:modified>
</cp:coreProperties>
</file>