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6T16:56:19.17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8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8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1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4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5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9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9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CBAE-0FB9-4464-9176-E6B2DD80B6D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D5FB-4230-4E43-A4BB-79531D43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71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4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64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419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12133</dc:creator>
  <cp:lastModifiedBy>Пользователь</cp:lastModifiedBy>
  <cp:revision>9</cp:revision>
  <dcterms:created xsi:type="dcterms:W3CDTF">2019-04-23T21:41:59Z</dcterms:created>
  <dcterms:modified xsi:type="dcterms:W3CDTF">2023-03-26T13:59:24Z</dcterms:modified>
</cp:coreProperties>
</file>