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2" r:id="rId4"/>
    <p:sldId id="264" r:id="rId5"/>
    <p:sldId id="258" r:id="rId6"/>
    <p:sldId id="260"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C8FCB2-CF08-4E98-950C-43963647123A}" type="datetimeFigureOut">
              <a:rPr lang="ru-RU" smtClean="0"/>
              <a:pPr/>
              <a:t>12.05.2019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C759D9-3F42-499C-8095-EED9C1935C2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8FCB2-CF08-4E98-950C-43963647123A}" type="datetimeFigureOut">
              <a:rPr lang="ru-RU" smtClean="0"/>
              <a:pPr/>
              <a:t>12.05.2019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C759D9-3F42-499C-8095-EED9C1935C2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depositphotos.com/2743715/3353/v/380/depositphotos_33533383-stock-illustration-ethnic-orname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492896"/>
            <a:ext cx="8229600" cy="3633267"/>
          </a:xfrm>
        </p:spPr>
        <p:txBody>
          <a:bodyPr>
            <a:normAutofit/>
          </a:bodyPr>
          <a:lstStyle/>
          <a:p>
            <a:pPr algn="ctr">
              <a:buNone/>
            </a:pPr>
            <a:r>
              <a:rPr lang="ru-RU" sz="9600" dirty="0" smtClean="0">
                <a:solidFill>
                  <a:srgbClr val="7030A0"/>
                </a:solidFill>
              </a:rPr>
              <a:t>2    3    4    8   40</a:t>
            </a:r>
            <a:endParaRPr lang="ru-RU" sz="9600"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https://st.depositphotos.com/2743715/3353/v/380/depositphotos_33533383-stock-illustration-ethnic-orname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К</a:t>
            </a:r>
            <a:r>
              <a:rPr lang="el-GR" sz="3100" dirty="0" smtClean="0">
                <a:latin typeface="Times New Roman" pitchFamily="18" charset="0"/>
                <a:cs typeface="Times New Roman" pitchFamily="18" charset="0"/>
              </a:rPr>
              <a:t>ϴ</a:t>
            </a:r>
            <a:r>
              <a:rPr lang="ru-RU" dirty="0" err="1" smtClean="0">
                <a:latin typeface="Times New Roman" pitchFamily="18" charset="0"/>
                <a:cs typeface="Times New Roman" pitchFamily="18" charset="0"/>
              </a:rPr>
              <a:t>ппүт дорҕоон буукубаларын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ситэрэн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аах</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0" y="1600200"/>
            <a:ext cx="8892480" cy="4525963"/>
          </a:xfrm>
        </p:spPr>
        <p:txBody>
          <a:bodyPr>
            <a:normAutofit fontScale="92500" lnSpcReduction="20000"/>
          </a:bodyPr>
          <a:lstStyle/>
          <a:p>
            <a:pPr algn="just">
              <a:buNone/>
            </a:pPr>
            <a:r>
              <a:rPr lang="ru-RU"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Би</a:t>
            </a:r>
            <a:r>
              <a:rPr lang="en-US" sz="4300" dirty="0" smtClean="0">
                <a:latin typeface="Times New Roman" pitchFamily="18" charset="0"/>
                <a:cs typeface="Times New Roman" pitchFamily="18" charset="0"/>
              </a:rPr>
              <a:t>h</a:t>
            </a:r>
            <a:r>
              <a:rPr lang="ru-RU" sz="4300" dirty="0" err="1" smtClean="0">
                <a:latin typeface="Times New Roman" pitchFamily="18" charset="0"/>
                <a:cs typeface="Times New Roman" pitchFamily="18" charset="0"/>
              </a:rPr>
              <a:t>иги</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сайын</a:t>
            </a:r>
            <a:r>
              <a:rPr lang="ru-RU" sz="4300" dirty="0" smtClean="0">
                <a:latin typeface="Times New Roman" pitchFamily="18" charset="0"/>
                <a:cs typeface="Times New Roman" pitchFamily="18" charset="0"/>
              </a:rPr>
              <a:t> ой  </a:t>
            </a:r>
            <a:r>
              <a:rPr lang="ru-RU" sz="4300" dirty="0" err="1" smtClean="0">
                <a:latin typeface="Times New Roman" pitchFamily="18" charset="0"/>
                <a:cs typeface="Times New Roman" pitchFamily="18" charset="0"/>
              </a:rPr>
              <a:t>рга</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барабыт</a:t>
            </a:r>
            <a:r>
              <a:rPr lang="ru-RU" sz="4300" dirty="0" smtClean="0">
                <a:latin typeface="Times New Roman" pitchFamily="18" charset="0"/>
                <a:cs typeface="Times New Roman" pitchFamily="18" charset="0"/>
              </a:rPr>
              <a:t>. К</a:t>
            </a:r>
            <a:r>
              <a:rPr lang="el-GR" sz="3000" dirty="0" smtClean="0">
                <a:latin typeface="Times New Roman" pitchFamily="18" charset="0"/>
                <a:cs typeface="Times New Roman" pitchFamily="18" charset="0"/>
              </a:rPr>
              <a:t>ϴ</a:t>
            </a:r>
            <a:r>
              <a:rPr lang="ru-RU" sz="4300" dirty="0" err="1" smtClean="0">
                <a:latin typeface="Times New Roman" pitchFamily="18" charset="0"/>
                <a:cs typeface="Times New Roman" pitchFamily="18" charset="0"/>
              </a:rPr>
              <a:t>рд</a:t>
            </a:r>
            <a:r>
              <a:rPr lang="el-GR" sz="3000" dirty="0" smtClean="0">
                <a:latin typeface="Times New Roman" pitchFamily="18" charset="0"/>
                <a:cs typeface="Times New Roman" pitchFamily="18" charset="0"/>
              </a:rPr>
              <a:t>ϴ</a:t>
            </a:r>
            <a:r>
              <a:rPr lang="ru-RU" sz="4300" dirty="0" err="1" smtClean="0">
                <a:latin typeface="Times New Roman" pitchFamily="18" charset="0"/>
                <a:cs typeface="Times New Roman" pitchFamily="18" charset="0"/>
              </a:rPr>
              <a:t>хпүтүнэ тии</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ңнэр, моҕотойдор сырсаллар</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Мастан</a:t>
            </a:r>
            <a:r>
              <a:rPr lang="ru-RU" sz="4300" dirty="0" smtClean="0">
                <a:latin typeface="Times New Roman" pitchFamily="18" charset="0"/>
                <a:cs typeface="Times New Roman" pitchFamily="18" charset="0"/>
              </a:rPr>
              <a:t> маска хат </a:t>
            </a:r>
            <a:r>
              <a:rPr lang="ru-RU" sz="4300" dirty="0" err="1" smtClean="0">
                <a:latin typeface="Times New Roman" pitchFamily="18" charset="0"/>
                <a:cs typeface="Times New Roman" pitchFamily="18" charset="0"/>
              </a:rPr>
              <a:t>аас</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таллар</a:t>
            </a:r>
            <a:r>
              <a:rPr lang="ru-RU" sz="4300" dirty="0" smtClean="0">
                <a:latin typeface="Times New Roman" pitchFamily="18" charset="0"/>
                <a:cs typeface="Times New Roman" pitchFamily="18" charset="0"/>
              </a:rPr>
              <a:t>.</a:t>
            </a:r>
          </a:p>
          <a:p>
            <a:pPr algn="just">
              <a:buNone/>
            </a:pPr>
            <a:r>
              <a:rPr lang="ru-RU" sz="4300" dirty="0">
                <a:latin typeface="Times New Roman" pitchFamily="18" charset="0"/>
                <a:cs typeface="Times New Roman" pitchFamily="18" charset="0"/>
              </a:rPr>
              <a:t>	</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Оҕо-аймах итинтэн</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ү</a:t>
            </a:r>
            <a:r>
              <a:rPr lang="el-GR" sz="3000" dirty="0" smtClean="0">
                <a:latin typeface="Times New Roman" pitchFamily="18" charset="0"/>
                <a:cs typeface="Times New Roman" pitchFamily="18" charset="0"/>
              </a:rPr>
              <a:t>ϴ</a:t>
            </a:r>
            <a:r>
              <a:rPr lang="ru-RU" sz="4300" dirty="0" err="1" smtClean="0">
                <a:latin typeface="Times New Roman" pitchFamily="18" charset="0"/>
                <a:cs typeface="Times New Roman" pitchFamily="18" charset="0"/>
              </a:rPr>
              <a:t>рэ</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тү</a:t>
            </a:r>
            <a:r>
              <a:rPr lang="en-US" sz="4300" dirty="0" smtClean="0">
                <a:latin typeface="Times New Roman" pitchFamily="18" charset="0"/>
                <a:cs typeface="Times New Roman" pitchFamily="18" charset="0"/>
              </a:rPr>
              <a:t>h</a:t>
            </a:r>
            <a:r>
              <a:rPr lang="ru-RU" sz="4300" dirty="0" smtClean="0">
                <a:latin typeface="Times New Roman" pitchFamily="18" charset="0"/>
                <a:cs typeface="Times New Roman" pitchFamily="18" charset="0"/>
              </a:rPr>
              <a:t>эр. </a:t>
            </a:r>
            <a:r>
              <a:rPr lang="ru-RU" sz="4300" dirty="0" err="1" smtClean="0">
                <a:latin typeface="Times New Roman" pitchFamily="18" charset="0"/>
                <a:cs typeface="Times New Roman" pitchFamily="18" charset="0"/>
              </a:rPr>
              <a:t>Отоннуу</a:t>
            </a:r>
            <a:r>
              <a:rPr lang="ru-RU" sz="4300" dirty="0" smtClean="0">
                <a:latin typeface="Times New Roman" pitchFamily="18" charset="0"/>
                <a:cs typeface="Times New Roman" pitchFamily="18" charset="0"/>
              </a:rPr>
              <a:t>   да </a:t>
            </a:r>
            <a:r>
              <a:rPr lang="ru-RU" sz="4300" dirty="0" err="1" smtClean="0">
                <a:latin typeface="Times New Roman" pitchFamily="18" charset="0"/>
                <a:cs typeface="Times New Roman" pitchFamily="18" charset="0"/>
              </a:rPr>
              <a:t>сылдьан</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ону</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умнан</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кэби</a:t>
            </a:r>
            <a:r>
              <a:rPr lang="en-US" sz="4300" dirty="0" smtClean="0">
                <a:latin typeface="Times New Roman" pitchFamily="18" charset="0"/>
                <a:cs typeface="Times New Roman" pitchFamily="18" charset="0"/>
              </a:rPr>
              <a:t>h</a:t>
            </a:r>
            <a:r>
              <a:rPr lang="ru-RU" sz="4300" dirty="0" smtClean="0">
                <a:latin typeface="Times New Roman" pitchFamily="18" charset="0"/>
                <a:cs typeface="Times New Roman" pitchFamily="18" charset="0"/>
              </a:rPr>
              <a:t>эр. Т </a:t>
            </a:r>
            <a:r>
              <a:rPr lang="ru-RU" sz="4300" dirty="0" err="1" smtClean="0">
                <a:latin typeface="Times New Roman" pitchFamily="18" charset="0"/>
                <a:cs typeface="Times New Roman" pitchFamily="18" charset="0"/>
              </a:rPr>
              <a:t>ңи эккирэтэн</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ку</a:t>
            </a:r>
            <a:r>
              <a:rPr lang="en-US" sz="4300" dirty="0" smtClean="0">
                <a:latin typeface="Times New Roman" pitchFamily="18" charset="0"/>
                <a:cs typeface="Times New Roman" pitchFamily="18" charset="0"/>
              </a:rPr>
              <a:t>h</a:t>
            </a:r>
            <a:r>
              <a:rPr lang="ru-RU" sz="4300" dirty="0" err="1" smtClean="0">
                <a:latin typeface="Times New Roman" pitchFamily="18" charset="0"/>
                <a:cs typeface="Times New Roman" pitchFamily="18" charset="0"/>
              </a:rPr>
              <a:t>уйбутунан</a:t>
            </a:r>
            <a:r>
              <a:rPr lang="ru-RU" sz="4300" dirty="0" smtClean="0">
                <a:latin typeface="Times New Roman" pitchFamily="18" charset="0"/>
                <a:cs typeface="Times New Roman" pitchFamily="18" charset="0"/>
              </a:rPr>
              <a:t> </a:t>
            </a:r>
            <a:r>
              <a:rPr lang="ru-RU" sz="4300" dirty="0" err="1" smtClean="0">
                <a:latin typeface="Times New Roman" pitchFamily="18" charset="0"/>
                <a:cs typeface="Times New Roman" pitchFamily="18" charset="0"/>
              </a:rPr>
              <a:t>барар</a:t>
            </a:r>
            <a:r>
              <a:rPr lang="ru-RU" sz="4300" dirty="0" smtClean="0">
                <a:latin typeface="Times New Roman" pitchFamily="18" charset="0"/>
                <a:cs typeface="Times New Roman" pitchFamily="18" charset="0"/>
              </a:rPr>
              <a:t>.</a:t>
            </a:r>
            <a:endParaRPr lang="ru-RU" sz="4300" dirty="0">
              <a:latin typeface="Times New Roman" pitchFamily="18" charset="0"/>
              <a:cs typeface="Times New Roman" pitchFamily="18" charset="0"/>
            </a:endParaRPr>
          </a:p>
        </p:txBody>
      </p:sp>
      <p:sp>
        <p:nvSpPr>
          <p:cNvPr id="5" name="Прямоугольник 4"/>
          <p:cNvSpPr/>
          <p:nvPr/>
        </p:nvSpPr>
        <p:spPr>
          <a:xfrm>
            <a:off x="1835696" y="4293096"/>
            <a:ext cx="864096" cy="3600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4067944" y="2204864"/>
            <a:ext cx="720080" cy="3600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endParaRPr>
          </a:p>
        </p:txBody>
      </p:sp>
      <p:sp>
        <p:nvSpPr>
          <p:cNvPr id="7" name="Прямоугольник 6"/>
          <p:cNvSpPr/>
          <p:nvPr/>
        </p:nvSpPr>
        <p:spPr>
          <a:xfrm>
            <a:off x="3779912" y="4797152"/>
            <a:ext cx="1008112" cy="3600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5148064" y="1772816"/>
            <a:ext cx="720080" cy="3600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7596336" y="2708920"/>
            <a:ext cx="792088" cy="36004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depositphotos.com/2743715/3353/v/380/depositphotos_33533383-stock-illustration-ethnic-orname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332656"/>
            <a:ext cx="8229600" cy="6525344"/>
          </a:xfrm>
        </p:spPr>
        <p:txBody>
          <a:bodyPr>
            <a:normAutofit fontScale="70000" lnSpcReduction="20000"/>
          </a:bodyPr>
          <a:lstStyle/>
          <a:p>
            <a:pPr algn="just">
              <a:buNone/>
            </a:pPr>
            <a:r>
              <a:rPr lang="sr-Cyrl-CS" dirty="0" smtClean="0"/>
              <a:t>		</a:t>
            </a:r>
            <a:r>
              <a:rPr lang="sr-Cyrl-CS" sz="4600" dirty="0" smtClean="0"/>
              <a:t>Күһүөрү тиҥнэр кыстыыр сирдэригэр уя оҥосто, аһылык була тарҕаһалар. Кинилэр үксүн биир уйаҕа икилии буолан кыстыллар.</a:t>
            </a:r>
            <a:endParaRPr lang="ru-RU" sz="4600" dirty="0" smtClean="0"/>
          </a:p>
          <a:p>
            <a:pPr algn="just">
              <a:buNone/>
            </a:pPr>
            <a:r>
              <a:rPr lang="sr-Cyrl-CS" sz="4600" dirty="0" smtClean="0"/>
              <a:t>		Сорох үөр тииҥнэр уларыйа сылдьар </a:t>
            </a:r>
          </a:p>
          <a:p>
            <a:pPr algn="just">
              <a:buNone/>
            </a:pPr>
            <a:r>
              <a:rPr lang="sr-Cyrl-CS" sz="4600" dirty="0" smtClean="0"/>
              <a:t>	ики-үс уйалах буолаллар. сороҕор уйаларын анын аһан салгылаталар.</a:t>
            </a:r>
            <a:endParaRPr lang="ru-RU" sz="4600" dirty="0" smtClean="0"/>
          </a:p>
          <a:p>
            <a:pPr algn="just">
              <a:buNone/>
            </a:pPr>
            <a:r>
              <a:rPr lang="sr-Cyrl-CS" sz="4600" dirty="0" smtClean="0"/>
              <a:t>		Уйа тутута түбүктээҕ. Тиҥ оҕолоро уйа тутуутугар, кыһыҥҥы аһылыгы, теллейи бэлэмнээһиҥэ көмөлөһөллөр.   Тиҥҥнер куруутун туку эмэ бобуччу ытыра сылчар болааччылар. Күһүн хар аныгар уурбут, мутука кыбыппыт тэлэйдэрин хаһан да сүтэрбэттэр. Кыһын булан силэр.</a:t>
            </a:r>
            <a:endParaRPr lang="ru-RU" sz="4600" dirty="0" smtClean="0"/>
          </a:p>
          <a:p>
            <a:pPr>
              <a:buNone/>
            </a:pPr>
            <a:r>
              <a:rPr lang="sr-Cyrl-CS" sz="4600" dirty="0" smtClean="0"/>
              <a:t>							</a:t>
            </a:r>
            <a:r>
              <a:rPr lang="sr-Cyrl-CS" dirty="0" smtClean="0"/>
              <a:t>	</a:t>
            </a:r>
            <a:endParaRPr lang="ru-RU" sz="4400"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depositphotos.com/2743715/3353/v/380/depositphotos_33533383-stock-illustration-ethnic-orname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1600201"/>
            <a:ext cx="4906888" cy="1036712"/>
          </a:xfrm>
        </p:spPr>
        <p:txBody>
          <a:bodyPr/>
          <a:lstStyle/>
          <a:p>
            <a:pPr>
              <a:buNone/>
            </a:pPr>
            <a:r>
              <a:rPr lang="ru-RU" b="1" dirty="0" smtClean="0"/>
              <a:t>	</a:t>
            </a:r>
            <a:r>
              <a:rPr lang="ru-RU" sz="6000" b="1" dirty="0" err="1" smtClean="0"/>
              <a:t>Тииӊ мэйии</a:t>
            </a:r>
            <a:r>
              <a:rPr lang="ru-RU" sz="6000" b="1" dirty="0" smtClean="0"/>
              <a:t> </a:t>
            </a:r>
            <a:r>
              <a:rPr lang="ru-RU" sz="6000" dirty="0" smtClean="0"/>
              <a:t>-</a:t>
            </a:r>
            <a:endParaRPr lang="ru-RU" sz="6000" dirty="0"/>
          </a:p>
        </p:txBody>
      </p:sp>
      <p:pic>
        <p:nvPicPr>
          <p:cNvPr id="18434" name="Picture 2"/>
          <p:cNvPicPr>
            <a:picLocks noChangeAspect="1" noChangeArrowheads="1"/>
          </p:cNvPicPr>
          <p:nvPr/>
        </p:nvPicPr>
        <p:blipFill>
          <a:blip r:embed="rId3" cstate="print"/>
          <a:srcRect/>
          <a:stretch>
            <a:fillRect/>
          </a:stretch>
        </p:blipFill>
        <p:spPr bwMode="auto">
          <a:xfrm>
            <a:off x="6876256" y="3645024"/>
            <a:ext cx="1944216" cy="2693548"/>
          </a:xfrm>
          <a:prstGeom prst="rect">
            <a:avLst/>
          </a:prstGeom>
          <a:noFill/>
          <a:ln w="9525">
            <a:noFill/>
            <a:miter lim="800000"/>
            <a:headEnd/>
            <a:tailEnd/>
          </a:ln>
          <a:effectLst/>
        </p:spPr>
      </p:pic>
      <p:sp>
        <p:nvSpPr>
          <p:cNvPr id="6" name="TextBox 5"/>
          <p:cNvSpPr txBox="1"/>
          <p:nvPr/>
        </p:nvSpPr>
        <p:spPr>
          <a:xfrm>
            <a:off x="683568" y="2636912"/>
            <a:ext cx="8856984" cy="1446550"/>
          </a:xfrm>
          <a:prstGeom prst="rect">
            <a:avLst/>
          </a:prstGeom>
          <a:noFill/>
        </p:spPr>
        <p:txBody>
          <a:bodyPr wrap="square" rtlCol="0">
            <a:spAutoFit/>
          </a:bodyPr>
          <a:lstStyle/>
          <a:p>
            <a:r>
              <a:rPr lang="ru-RU" sz="4400" b="1" dirty="0" err="1" smtClean="0"/>
              <a:t>мындыр</a:t>
            </a:r>
            <a:r>
              <a:rPr lang="ru-RU" sz="4400" b="1" dirty="0" smtClean="0"/>
              <a:t>, </a:t>
            </a:r>
            <a:r>
              <a:rPr lang="ru-RU" sz="4400" b="1" dirty="0" err="1" smtClean="0"/>
              <a:t>киитэрэй</a:t>
            </a:r>
            <a:r>
              <a:rPr lang="ru-RU" sz="4400" b="1" dirty="0" smtClean="0"/>
              <a:t> </a:t>
            </a:r>
            <a:r>
              <a:rPr lang="el-GR" sz="3200" b="1" dirty="0" smtClean="0">
                <a:cs typeface="Calibri"/>
              </a:rPr>
              <a:t>ϴ</a:t>
            </a:r>
            <a:r>
              <a:rPr lang="ru-RU" sz="4400" b="1" dirty="0" err="1" smtClean="0">
                <a:cs typeface="Calibri"/>
              </a:rPr>
              <a:t>йд</a:t>
            </a:r>
            <a:r>
              <a:rPr lang="el-GR" sz="3200" b="1" dirty="0" smtClean="0">
                <a:cs typeface="Calibri"/>
              </a:rPr>
              <a:t>ϴϴ</a:t>
            </a:r>
            <a:r>
              <a:rPr lang="ru-RU" sz="4400" b="1" dirty="0" err="1" smtClean="0">
                <a:cs typeface="Calibri"/>
              </a:rPr>
              <a:t>х</a:t>
            </a:r>
            <a:r>
              <a:rPr lang="ru-RU" sz="4400" b="1" dirty="0" smtClean="0">
                <a:cs typeface="Calibri"/>
              </a:rPr>
              <a:t> </a:t>
            </a:r>
            <a:r>
              <a:rPr lang="ru-RU" sz="4400" b="1" dirty="0" err="1" smtClean="0">
                <a:cs typeface="Calibri"/>
              </a:rPr>
              <a:t>ки</a:t>
            </a:r>
            <a:r>
              <a:rPr lang="en-US" sz="4400" b="1" dirty="0" smtClean="0">
                <a:cs typeface="Calibri"/>
              </a:rPr>
              <a:t>h</a:t>
            </a:r>
            <a:r>
              <a:rPr lang="ru-RU" sz="4400" b="1" dirty="0" smtClean="0">
                <a:cs typeface="Calibri"/>
              </a:rPr>
              <a:t>и.</a:t>
            </a:r>
            <a:endParaRPr lang="ru-RU" sz="4400" b="1" dirty="0" smtClean="0"/>
          </a:p>
          <a:p>
            <a:endParaRPr lang="ru-RU"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depositphotos.com/2743715/3353/v/380/depositphotos_33533383-stock-illustration-ethnic-ornament.jpg"/>
          <p:cNvPicPr>
            <a:picLocks noChangeAspect="1" noChangeArrowheads="1"/>
          </p:cNvPicPr>
          <p:nvPr/>
        </p:nvPicPr>
        <p:blipFill>
          <a:blip r:embed="rId2" cstate="print"/>
          <a:srcRect/>
          <a:stretch>
            <a:fillRect/>
          </a:stretch>
        </p:blipFill>
        <p:spPr bwMode="auto">
          <a:xfrm>
            <a:off x="0" y="0"/>
            <a:ext cx="9144000" cy="6309320"/>
          </a:xfrm>
          <a:prstGeom prst="rect">
            <a:avLst/>
          </a:prstGeom>
          <a:noFill/>
        </p:spPr>
      </p:pic>
      <p:sp>
        <p:nvSpPr>
          <p:cNvPr id="2" name="Заголовок 1"/>
          <p:cNvSpPr>
            <a:spLocks noGrp="1"/>
          </p:cNvSpPr>
          <p:nvPr>
            <p:ph type="title"/>
          </p:nvPr>
        </p:nvSpPr>
        <p:spPr>
          <a:xfrm>
            <a:off x="0" y="274638"/>
            <a:ext cx="9144000" cy="1642194"/>
          </a:xfrm>
        </p:spPr>
        <p:txBody>
          <a:bodyPr>
            <a:normAutofit/>
          </a:bodyPr>
          <a:lstStyle/>
          <a:p>
            <a:r>
              <a:rPr lang="el-GR" dirty="0" smtClean="0">
                <a:solidFill>
                  <a:srgbClr val="002060"/>
                </a:solidFill>
                <a:latin typeface="Calibri"/>
                <a:cs typeface="Calibri"/>
              </a:rPr>
              <a:t>ϴ</a:t>
            </a:r>
            <a:r>
              <a:rPr lang="ru-RU" dirty="0" smtClean="0">
                <a:solidFill>
                  <a:srgbClr val="002060"/>
                </a:solidFill>
                <a:latin typeface="Calibri"/>
                <a:cs typeface="Calibri"/>
              </a:rPr>
              <a:t>с хо</a:t>
            </a:r>
            <a:r>
              <a:rPr lang="en-US" dirty="0" smtClean="0">
                <a:solidFill>
                  <a:srgbClr val="002060"/>
                </a:solidFill>
                <a:latin typeface="Calibri"/>
                <a:cs typeface="Calibri"/>
              </a:rPr>
              <a:t>h</a:t>
            </a:r>
            <a:r>
              <a:rPr lang="ru-RU" dirty="0" err="1" smtClean="0">
                <a:solidFill>
                  <a:srgbClr val="002060"/>
                </a:solidFill>
                <a:latin typeface="Calibri"/>
                <a:cs typeface="Calibri"/>
              </a:rPr>
              <a:t>оонун</a:t>
            </a:r>
            <a:r>
              <a:rPr lang="ru-RU" dirty="0" smtClean="0">
                <a:solidFill>
                  <a:srgbClr val="002060"/>
                </a:solidFill>
                <a:latin typeface="Calibri"/>
                <a:cs typeface="Calibri"/>
              </a:rPr>
              <a:t> </a:t>
            </a:r>
            <a:r>
              <a:rPr lang="ru-RU" dirty="0" err="1" smtClean="0">
                <a:solidFill>
                  <a:srgbClr val="002060"/>
                </a:solidFill>
                <a:latin typeface="Calibri"/>
                <a:cs typeface="Calibri"/>
              </a:rPr>
              <a:t>аах</a:t>
            </a:r>
            <a:r>
              <a:rPr lang="ru-RU" dirty="0" smtClean="0">
                <a:solidFill>
                  <a:srgbClr val="002060"/>
                </a:solidFill>
                <a:latin typeface="Calibri"/>
                <a:cs typeface="Calibri"/>
              </a:rPr>
              <a:t>, бы</a:t>
            </a:r>
            <a:r>
              <a:rPr lang="en-US" dirty="0" smtClean="0">
                <a:solidFill>
                  <a:srgbClr val="002060"/>
                </a:solidFill>
                <a:latin typeface="Calibri"/>
                <a:cs typeface="Calibri"/>
              </a:rPr>
              <a:t>h</a:t>
            </a:r>
            <a:r>
              <a:rPr lang="ru-RU" dirty="0" err="1" smtClean="0">
                <a:solidFill>
                  <a:srgbClr val="002060"/>
                </a:solidFill>
                <a:latin typeface="Calibri"/>
                <a:cs typeface="Calibri"/>
              </a:rPr>
              <a:t>аар</a:t>
            </a:r>
            <a:r>
              <a:rPr lang="ru-RU" dirty="0" smtClean="0">
                <a:solidFill>
                  <a:srgbClr val="002060"/>
                </a:solidFill>
                <a:latin typeface="Calibri"/>
                <a:cs typeface="Calibri"/>
              </a:rPr>
              <a:t>, </a:t>
            </a:r>
            <a:r>
              <a:rPr lang="ru-RU" dirty="0" err="1" smtClean="0">
                <a:solidFill>
                  <a:srgbClr val="002060"/>
                </a:solidFill>
                <a:latin typeface="Calibri"/>
                <a:cs typeface="Calibri"/>
              </a:rPr>
              <a:t>этии</a:t>
            </a:r>
            <a:r>
              <a:rPr lang="ru-RU" dirty="0" smtClean="0">
                <a:solidFill>
                  <a:srgbClr val="002060"/>
                </a:solidFill>
                <a:latin typeface="Calibri"/>
                <a:cs typeface="Calibri"/>
              </a:rPr>
              <a:t> </a:t>
            </a:r>
            <a:r>
              <a:rPr lang="ru-RU" dirty="0" err="1" smtClean="0">
                <a:solidFill>
                  <a:srgbClr val="002060"/>
                </a:solidFill>
                <a:latin typeface="Calibri"/>
                <a:cs typeface="Calibri"/>
              </a:rPr>
              <a:t>тутаах</a:t>
            </a:r>
            <a:r>
              <a:rPr lang="ru-RU" dirty="0" smtClean="0">
                <a:solidFill>
                  <a:srgbClr val="002060"/>
                </a:solidFill>
                <a:latin typeface="Calibri"/>
                <a:cs typeface="Calibri"/>
              </a:rPr>
              <a:t> </a:t>
            </a:r>
            <a:r>
              <a:rPr lang="ru-RU" dirty="0" err="1" smtClean="0">
                <a:solidFill>
                  <a:srgbClr val="002060"/>
                </a:solidFill>
                <a:latin typeface="Calibri"/>
                <a:cs typeface="Calibri"/>
              </a:rPr>
              <a:t>тылларын</a:t>
            </a:r>
            <a:r>
              <a:rPr lang="ru-RU" dirty="0" smtClean="0">
                <a:solidFill>
                  <a:srgbClr val="002060"/>
                </a:solidFill>
                <a:latin typeface="Calibri"/>
                <a:cs typeface="Calibri"/>
              </a:rPr>
              <a:t> </a:t>
            </a:r>
            <a:r>
              <a:rPr lang="ru-RU" dirty="0" err="1" smtClean="0">
                <a:solidFill>
                  <a:srgbClr val="002060"/>
                </a:solidFill>
                <a:latin typeface="Calibri"/>
                <a:cs typeface="Calibri"/>
              </a:rPr>
              <a:t>бул</a:t>
            </a:r>
            <a:r>
              <a:rPr lang="ru-RU" dirty="0" smtClean="0">
                <a:solidFill>
                  <a:srgbClr val="002060"/>
                </a:solidFill>
                <a:latin typeface="Calibri"/>
                <a:cs typeface="Calibri"/>
              </a:rPr>
              <a:t>, </a:t>
            </a:r>
            <a:r>
              <a:rPr lang="ru-RU" dirty="0" err="1" smtClean="0">
                <a:solidFill>
                  <a:srgbClr val="002060"/>
                </a:solidFill>
                <a:latin typeface="Calibri"/>
                <a:cs typeface="Calibri"/>
              </a:rPr>
              <a:t>саңа чаа</a:t>
            </a:r>
            <a:r>
              <a:rPr lang="en-US" dirty="0" smtClean="0">
                <a:solidFill>
                  <a:srgbClr val="002060"/>
                </a:solidFill>
                <a:latin typeface="Calibri"/>
                <a:cs typeface="Calibri"/>
              </a:rPr>
              <a:t>h</a:t>
            </a:r>
            <a:r>
              <a:rPr lang="ru-RU" dirty="0" err="1" smtClean="0">
                <a:solidFill>
                  <a:srgbClr val="002060"/>
                </a:solidFill>
                <a:latin typeface="Calibri"/>
                <a:cs typeface="Calibri"/>
              </a:rPr>
              <a:t>ынан</a:t>
            </a:r>
            <a:r>
              <a:rPr lang="ru-RU" dirty="0" smtClean="0">
                <a:solidFill>
                  <a:srgbClr val="002060"/>
                </a:solidFill>
                <a:latin typeface="Calibri"/>
                <a:cs typeface="Calibri"/>
              </a:rPr>
              <a:t> </a:t>
            </a:r>
            <a:r>
              <a:rPr lang="ru-RU" dirty="0" err="1" smtClean="0">
                <a:solidFill>
                  <a:srgbClr val="002060"/>
                </a:solidFill>
                <a:latin typeface="Calibri"/>
                <a:cs typeface="Calibri"/>
              </a:rPr>
              <a:t>ырыт</a:t>
            </a:r>
            <a:r>
              <a:rPr lang="ru-RU" dirty="0" smtClean="0">
                <a:solidFill>
                  <a:srgbClr val="002060"/>
                </a:solidFill>
                <a:latin typeface="Calibri"/>
                <a:cs typeface="Calibri"/>
              </a:rPr>
              <a:t>.</a:t>
            </a:r>
            <a:endParaRPr lang="ru-RU" dirty="0">
              <a:solidFill>
                <a:srgbClr val="002060"/>
              </a:solidFill>
            </a:endParaRPr>
          </a:p>
        </p:txBody>
      </p:sp>
      <p:sp>
        <p:nvSpPr>
          <p:cNvPr id="3" name="Содержимое 2"/>
          <p:cNvSpPr>
            <a:spLocks noGrp="1"/>
          </p:cNvSpPr>
          <p:nvPr>
            <p:ph idx="1"/>
          </p:nvPr>
        </p:nvSpPr>
        <p:spPr>
          <a:xfrm>
            <a:off x="107504" y="1988840"/>
            <a:ext cx="8856984" cy="4137323"/>
          </a:xfrm>
        </p:spPr>
        <p:txBody>
          <a:bodyPr>
            <a:normAutofit/>
          </a:bodyPr>
          <a:lstStyle/>
          <a:p>
            <a:pPr>
              <a:buNone/>
            </a:pPr>
            <a:r>
              <a:rPr lang="ru-RU" sz="6000" b="1" dirty="0" smtClean="0"/>
              <a:t>	</a:t>
            </a:r>
          </a:p>
          <a:p>
            <a:pPr>
              <a:buNone/>
            </a:pPr>
            <a:r>
              <a:rPr lang="ru-RU" sz="6000" b="1" dirty="0">
                <a:solidFill>
                  <a:srgbClr val="002060"/>
                </a:solidFill>
              </a:rPr>
              <a:t>	</a:t>
            </a:r>
            <a:r>
              <a:rPr lang="ru-RU" sz="6000" b="1" dirty="0" err="1" smtClean="0">
                <a:solidFill>
                  <a:srgbClr val="002060"/>
                </a:solidFill>
              </a:rPr>
              <a:t>Тиит</a:t>
            </a:r>
            <a:r>
              <a:rPr lang="ru-RU" sz="6000" b="1" dirty="0" err="1" smtClean="0">
                <a:solidFill>
                  <a:srgbClr val="002060"/>
                </a:solidFill>
                <a:latin typeface="Calibri"/>
                <a:cs typeface="Calibri"/>
              </a:rPr>
              <a:t>ин</a:t>
            </a:r>
            <a:r>
              <a:rPr lang="ru-RU" sz="6000" b="1" dirty="0" smtClean="0">
                <a:solidFill>
                  <a:srgbClr val="002060"/>
                </a:solidFill>
                <a:latin typeface="Calibri"/>
                <a:cs typeface="Calibri"/>
              </a:rPr>
              <a:t> мин </a:t>
            </a:r>
            <a:r>
              <a:rPr lang="ru-RU" sz="6000" b="1" dirty="0" err="1" smtClean="0">
                <a:solidFill>
                  <a:srgbClr val="002060"/>
                </a:solidFill>
                <a:latin typeface="Calibri"/>
                <a:cs typeface="Calibri"/>
              </a:rPr>
              <a:t>охтордум</a:t>
            </a:r>
            <a:r>
              <a:rPr lang="ru-RU" sz="6000" b="1" dirty="0" smtClean="0">
                <a:solidFill>
                  <a:srgbClr val="002060"/>
                </a:solidFill>
                <a:latin typeface="Calibri"/>
                <a:cs typeface="Calibri"/>
              </a:rPr>
              <a:t>, </a:t>
            </a:r>
            <a:r>
              <a:rPr lang="ru-RU" sz="6000" b="1" dirty="0" err="1">
                <a:solidFill>
                  <a:srgbClr val="002060"/>
                </a:solidFill>
                <a:latin typeface="Calibri"/>
                <a:cs typeface="Calibri"/>
              </a:rPr>
              <a:t>т</a:t>
            </a:r>
            <a:r>
              <a:rPr lang="ru-RU" sz="6000" b="1" dirty="0" err="1" smtClean="0">
                <a:solidFill>
                  <a:srgbClr val="002060"/>
                </a:solidFill>
                <a:latin typeface="Calibri"/>
                <a:cs typeface="Calibri"/>
              </a:rPr>
              <a:t>ии</a:t>
            </a:r>
            <a:r>
              <a:rPr lang="ru-RU" sz="6000" b="1" dirty="0" err="1" smtClean="0">
                <a:solidFill>
                  <a:srgbClr val="002060"/>
                </a:solidFill>
                <a:cs typeface="Calibri"/>
              </a:rPr>
              <a:t>ңин эн</a:t>
            </a:r>
            <a:r>
              <a:rPr lang="ru-RU" sz="6000" b="1" dirty="0" smtClean="0">
                <a:solidFill>
                  <a:srgbClr val="002060"/>
                </a:solidFill>
                <a:cs typeface="Calibri"/>
              </a:rPr>
              <a:t> </a:t>
            </a:r>
            <a:r>
              <a:rPr lang="ru-RU" sz="6000" b="1" dirty="0" err="1" smtClean="0">
                <a:solidFill>
                  <a:srgbClr val="002060"/>
                </a:solidFill>
                <a:cs typeface="Calibri"/>
              </a:rPr>
              <a:t>итигэстээти</a:t>
            </a:r>
            <a:r>
              <a:rPr lang="ru-RU" sz="6000" b="1" dirty="0" err="1" smtClean="0">
                <a:solidFill>
                  <a:srgbClr val="002060"/>
                </a:solidFill>
                <a:latin typeface="Calibri"/>
                <a:cs typeface="Calibri"/>
              </a:rPr>
              <a:t>ң</a:t>
            </a:r>
            <a:r>
              <a:rPr lang="ru-RU" sz="6000" b="1" dirty="0" smtClean="0">
                <a:solidFill>
                  <a:srgbClr val="002060"/>
                </a:solidFill>
                <a:cs typeface="Calibri"/>
              </a:rPr>
              <a:t>.</a:t>
            </a:r>
            <a:endParaRPr lang="ru-RU" sz="6000" b="1" dirty="0">
              <a:solidFill>
                <a:srgbClr val="002060"/>
              </a:solidFill>
            </a:endParaRPr>
          </a:p>
        </p:txBody>
      </p:sp>
      <p:cxnSp>
        <p:nvCxnSpPr>
          <p:cNvPr id="6" name="Прямая соединительная линия 5"/>
          <p:cNvCxnSpPr/>
          <p:nvPr/>
        </p:nvCxnSpPr>
        <p:spPr>
          <a:xfrm>
            <a:off x="2987824" y="3933056"/>
            <a:ext cx="1440160"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8" name="Прямая соединительная линия 7"/>
          <p:cNvCxnSpPr/>
          <p:nvPr/>
        </p:nvCxnSpPr>
        <p:spPr>
          <a:xfrm>
            <a:off x="3131840" y="4869160"/>
            <a:ext cx="720080"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0" name="Прямая соединительная линия 9"/>
          <p:cNvCxnSpPr/>
          <p:nvPr/>
        </p:nvCxnSpPr>
        <p:spPr>
          <a:xfrm>
            <a:off x="4716016" y="3933056"/>
            <a:ext cx="3096344"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3" name="Прямая соединительная линия 12"/>
          <p:cNvCxnSpPr/>
          <p:nvPr/>
        </p:nvCxnSpPr>
        <p:spPr>
          <a:xfrm>
            <a:off x="4067944" y="4869160"/>
            <a:ext cx="4032448"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5" name="Прямая соединительная линия 14"/>
          <p:cNvCxnSpPr/>
          <p:nvPr/>
        </p:nvCxnSpPr>
        <p:spPr>
          <a:xfrm>
            <a:off x="4067944" y="5013176"/>
            <a:ext cx="4032448" cy="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6" name="Прямая соединительная линия 15"/>
          <p:cNvCxnSpPr/>
          <p:nvPr/>
        </p:nvCxnSpPr>
        <p:spPr>
          <a:xfrm>
            <a:off x="4716016" y="4077072"/>
            <a:ext cx="3096344" cy="0"/>
          </a:xfrm>
          <a:prstGeom prst="line">
            <a:avLst/>
          </a:prstGeom>
          <a:ln/>
        </p:spPr>
        <p:style>
          <a:lnRef idx="3">
            <a:schemeClr val="accent2"/>
          </a:lnRef>
          <a:fillRef idx="0">
            <a:schemeClr val="accent2"/>
          </a:fillRef>
          <a:effectRef idx="2">
            <a:schemeClr val="accent2"/>
          </a:effectRef>
          <a:fontRef idx="minor">
            <a:schemeClr val="tx1"/>
          </a:fontRef>
        </p:style>
      </p:cxnSp>
      <p:sp>
        <p:nvSpPr>
          <p:cNvPr id="17" name="TextBox 16"/>
          <p:cNvSpPr txBox="1"/>
          <p:nvPr/>
        </p:nvSpPr>
        <p:spPr>
          <a:xfrm>
            <a:off x="1475656" y="2924944"/>
            <a:ext cx="510333" cy="400110"/>
          </a:xfrm>
          <a:prstGeom prst="rect">
            <a:avLst/>
          </a:prstGeom>
          <a:noFill/>
        </p:spPr>
        <p:txBody>
          <a:bodyPr wrap="none" rtlCol="0">
            <a:spAutoFit/>
          </a:bodyPr>
          <a:lstStyle/>
          <a:p>
            <a:r>
              <a:rPr lang="ru-RU" sz="2000" b="1" dirty="0" smtClean="0"/>
              <a:t>А.т</a:t>
            </a:r>
            <a:endParaRPr lang="ru-RU" sz="2000" b="1" dirty="0"/>
          </a:p>
        </p:txBody>
      </p:sp>
      <p:sp>
        <p:nvSpPr>
          <p:cNvPr id="18" name="TextBox 17"/>
          <p:cNvSpPr txBox="1"/>
          <p:nvPr/>
        </p:nvSpPr>
        <p:spPr>
          <a:xfrm>
            <a:off x="5652120" y="4005064"/>
            <a:ext cx="311304" cy="400110"/>
          </a:xfrm>
          <a:prstGeom prst="rect">
            <a:avLst/>
          </a:prstGeom>
          <a:noFill/>
        </p:spPr>
        <p:txBody>
          <a:bodyPr wrap="none" rtlCol="0">
            <a:spAutoFit/>
          </a:bodyPr>
          <a:lstStyle/>
          <a:p>
            <a:r>
              <a:rPr lang="ru-RU" sz="2000" b="1" dirty="0" smtClean="0"/>
              <a:t>Т</a:t>
            </a:r>
            <a:endParaRPr lang="ru-RU" sz="2000" b="1" dirty="0"/>
          </a:p>
        </p:txBody>
      </p:sp>
      <p:sp>
        <p:nvSpPr>
          <p:cNvPr id="19" name="TextBox 18"/>
          <p:cNvSpPr txBox="1"/>
          <p:nvPr/>
        </p:nvSpPr>
        <p:spPr>
          <a:xfrm>
            <a:off x="1475656" y="4005064"/>
            <a:ext cx="510333" cy="400110"/>
          </a:xfrm>
          <a:prstGeom prst="rect">
            <a:avLst/>
          </a:prstGeom>
          <a:noFill/>
        </p:spPr>
        <p:txBody>
          <a:bodyPr wrap="none" rtlCol="0">
            <a:spAutoFit/>
          </a:bodyPr>
          <a:lstStyle/>
          <a:p>
            <a:r>
              <a:rPr lang="ru-RU" sz="2000" b="1" dirty="0" smtClean="0"/>
              <a:t>А.т</a:t>
            </a:r>
            <a:endParaRPr lang="ru-RU" sz="2000" b="1" dirty="0"/>
          </a:p>
        </p:txBody>
      </p:sp>
      <p:sp>
        <p:nvSpPr>
          <p:cNvPr id="20" name="TextBox 19"/>
          <p:cNvSpPr txBox="1"/>
          <p:nvPr/>
        </p:nvSpPr>
        <p:spPr>
          <a:xfrm>
            <a:off x="5940152" y="2924944"/>
            <a:ext cx="363433" cy="400110"/>
          </a:xfrm>
          <a:prstGeom prst="rect">
            <a:avLst/>
          </a:prstGeom>
          <a:noFill/>
        </p:spPr>
        <p:txBody>
          <a:bodyPr wrap="none" rtlCol="0">
            <a:spAutoFit/>
          </a:bodyPr>
          <a:lstStyle/>
          <a:p>
            <a:r>
              <a:rPr lang="ru-RU" sz="2000" b="1" dirty="0" smtClean="0"/>
              <a:t>Т.</a:t>
            </a:r>
            <a:endParaRPr lang="ru-RU" sz="2000" b="1" dirty="0"/>
          </a:p>
        </p:txBody>
      </p:sp>
      <p:sp>
        <p:nvSpPr>
          <p:cNvPr id="21" name="TextBox 20"/>
          <p:cNvSpPr txBox="1"/>
          <p:nvPr/>
        </p:nvSpPr>
        <p:spPr>
          <a:xfrm>
            <a:off x="3419872" y="2924944"/>
            <a:ext cx="585417" cy="400110"/>
          </a:xfrm>
          <a:prstGeom prst="rect">
            <a:avLst/>
          </a:prstGeom>
          <a:noFill/>
        </p:spPr>
        <p:txBody>
          <a:bodyPr wrap="none" rtlCol="0">
            <a:spAutoFit/>
          </a:bodyPr>
          <a:lstStyle/>
          <a:p>
            <a:r>
              <a:rPr lang="ru-RU" sz="2000" b="1" dirty="0" smtClean="0"/>
              <a:t>С.а.</a:t>
            </a:r>
            <a:endParaRPr lang="ru-RU" sz="2000" b="1" dirty="0"/>
          </a:p>
        </p:txBody>
      </p:sp>
      <p:sp>
        <p:nvSpPr>
          <p:cNvPr id="22" name="TextBox 21"/>
          <p:cNvSpPr txBox="1"/>
          <p:nvPr/>
        </p:nvSpPr>
        <p:spPr>
          <a:xfrm>
            <a:off x="3203848" y="4005064"/>
            <a:ext cx="585417" cy="400110"/>
          </a:xfrm>
          <a:prstGeom prst="rect">
            <a:avLst/>
          </a:prstGeom>
          <a:noFill/>
        </p:spPr>
        <p:txBody>
          <a:bodyPr wrap="none" rtlCol="0">
            <a:spAutoFit/>
          </a:bodyPr>
          <a:lstStyle/>
          <a:p>
            <a:r>
              <a:rPr lang="ru-RU" sz="2000" b="1" dirty="0" smtClean="0"/>
              <a:t>С.а.</a:t>
            </a:r>
            <a:endParaRPr lang="ru-RU"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depositphotos.com/2743715/3353/v/380/depositphotos_33533383-stock-illustration-ethnic-orname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r>
              <a:rPr lang="ru-RU" sz="8000" dirty="0" err="1" smtClean="0"/>
              <a:t>Булчуттардыын</a:t>
            </a:r>
            <a:endParaRPr lang="ru-RU" sz="8000" dirty="0" smtClean="0"/>
          </a:p>
        </p:txBody>
      </p:sp>
      <p:sp>
        <p:nvSpPr>
          <p:cNvPr id="5" name="TextBox 4"/>
          <p:cNvSpPr txBox="1"/>
          <p:nvPr/>
        </p:nvSpPr>
        <p:spPr>
          <a:xfrm>
            <a:off x="1835696" y="3501008"/>
            <a:ext cx="3240360" cy="400110"/>
          </a:xfrm>
          <a:prstGeom prst="rect">
            <a:avLst/>
          </a:prstGeom>
          <a:noFill/>
        </p:spPr>
        <p:txBody>
          <a:bodyPr wrap="square" rtlCol="0">
            <a:spAutoFit/>
          </a:bodyPr>
          <a:lstStyle/>
          <a:p>
            <a:r>
              <a:rPr lang="ru-RU" sz="2000" b="1" dirty="0" smtClean="0"/>
              <a:t>Тылы </a:t>
            </a:r>
            <a:r>
              <a:rPr lang="ru-RU" sz="2000" b="1" dirty="0" err="1" smtClean="0"/>
              <a:t>састаабынан</a:t>
            </a:r>
            <a:r>
              <a:rPr lang="ru-RU" sz="2000" b="1" dirty="0" smtClean="0"/>
              <a:t> </a:t>
            </a:r>
            <a:r>
              <a:rPr lang="ru-RU" sz="2000" b="1" dirty="0" err="1" smtClean="0"/>
              <a:t>ырыт</a:t>
            </a:r>
            <a:endParaRPr lang="ru-RU" sz="2000" b="1" dirty="0"/>
          </a:p>
        </p:txBody>
      </p:sp>
      <p:sp>
        <p:nvSpPr>
          <p:cNvPr id="6" name="TextBox 5"/>
          <p:cNvSpPr txBox="1"/>
          <p:nvPr/>
        </p:nvSpPr>
        <p:spPr>
          <a:xfrm>
            <a:off x="1835696" y="3933056"/>
            <a:ext cx="3168352" cy="400110"/>
          </a:xfrm>
          <a:prstGeom prst="rect">
            <a:avLst/>
          </a:prstGeom>
          <a:noFill/>
        </p:spPr>
        <p:txBody>
          <a:bodyPr wrap="square" rtlCol="0">
            <a:spAutoFit/>
          </a:bodyPr>
          <a:lstStyle/>
          <a:p>
            <a:r>
              <a:rPr lang="ru-RU" sz="2000" b="1" dirty="0" smtClean="0"/>
              <a:t>Тылы </a:t>
            </a:r>
            <a:r>
              <a:rPr lang="ru-RU" sz="2000" b="1" dirty="0" err="1" smtClean="0"/>
              <a:t>дорҕоонунан ырыт</a:t>
            </a:r>
            <a:endParaRPr lang="ru-RU" sz="2000" b="1" dirty="0"/>
          </a:p>
        </p:txBody>
      </p:sp>
      <p:sp>
        <p:nvSpPr>
          <p:cNvPr id="7" name="TextBox 6"/>
          <p:cNvSpPr txBox="1"/>
          <p:nvPr/>
        </p:nvSpPr>
        <p:spPr>
          <a:xfrm>
            <a:off x="1835696" y="4437112"/>
            <a:ext cx="3597334" cy="400110"/>
          </a:xfrm>
          <a:prstGeom prst="rect">
            <a:avLst/>
          </a:prstGeom>
          <a:noFill/>
        </p:spPr>
        <p:txBody>
          <a:bodyPr wrap="square" rtlCol="0">
            <a:spAutoFit/>
          </a:bodyPr>
          <a:lstStyle/>
          <a:p>
            <a:r>
              <a:rPr lang="ru-RU" sz="2000" b="1" dirty="0" smtClean="0"/>
              <a:t>Ким </a:t>
            </a:r>
            <a:r>
              <a:rPr lang="ru-RU" sz="2000" b="1" dirty="0" err="1" smtClean="0"/>
              <a:t>элбэх</a:t>
            </a:r>
            <a:r>
              <a:rPr lang="ru-RU" sz="2000" b="1" dirty="0" smtClean="0"/>
              <a:t> тылы </a:t>
            </a:r>
            <a:r>
              <a:rPr lang="ru-RU" sz="2000" b="1" dirty="0" err="1" smtClean="0"/>
              <a:t>толкуйдуой</a:t>
            </a:r>
            <a:r>
              <a:rPr lang="ru-RU" sz="2000" b="1" dirty="0" smtClean="0"/>
              <a:t>?</a:t>
            </a:r>
            <a:endParaRPr lang="ru-RU"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t.depositphotos.com/2743715/3353/v/380/depositphotos_33533383-stock-illustration-ethnic-ornamen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ru-RU" sz="3200" b="1" dirty="0" err="1" smtClean="0"/>
              <a:t>Солбуйар</a:t>
            </a:r>
            <a:r>
              <a:rPr lang="ru-RU" sz="3200" b="1" dirty="0" smtClean="0"/>
              <a:t> </a:t>
            </a:r>
            <a:r>
              <a:rPr lang="ru-RU" sz="3200" b="1" dirty="0" err="1" smtClean="0"/>
              <a:t>аатынан</a:t>
            </a:r>
            <a:r>
              <a:rPr lang="ru-RU" sz="3200" b="1" dirty="0" smtClean="0"/>
              <a:t> </a:t>
            </a:r>
            <a:r>
              <a:rPr lang="ru-RU" sz="3200" b="1" dirty="0" err="1" smtClean="0"/>
              <a:t>бэриллибит</a:t>
            </a:r>
            <a:r>
              <a:rPr lang="ru-RU" sz="3200" b="1" dirty="0" smtClean="0"/>
              <a:t> ту</a:t>
            </a:r>
            <a:r>
              <a:rPr lang="en-US" sz="3200" b="1" dirty="0" smtClean="0"/>
              <a:t>h</a:t>
            </a:r>
            <a:r>
              <a:rPr lang="ru-RU" sz="3200" b="1" dirty="0" err="1" smtClean="0"/>
              <a:t>ааннаах</a:t>
            </a:r>
            <a:r>
              <a:rPr lang="ru-RU" sz="3200" b="1" dirty="0" smtClean="0"/>
              <a:t> </a:t>
            </a:r>
            <a:r>
              <a:rPr lang="ru-RU" sz="3200" b="1" dirty="0" err="1" smtClean="0"/>
              <a:t>этиитэ</a:t>
            </a:r>
            <a:r>
              <a:rPr lang="ru-RU" sz="3200" b="1" dirty="0" smtClean="0"/>
              <a:t> </a:t>
            </a:r>
            <a:r>
              <a:rPr lang="ru-RU" sz="3200" b="1" dirty="0" err="1" smtClean="0"/>
              <a:t>толкуйдаа</a:t>
            </a:r>
            <a:r>
              <a:rPr lang="ru-RU" sz="3200" b="1" dirty="0" smtClean="0"/>
              <a:t>, </a:t>
            </a:r>
            <a:r>
              <a:rPr lang="ru-RU" sz="3200" b="1" dirty="0" err="1" smtClean="0"/>
              <a:t>саӊа чаа</a:t>
            </a:r>
            <a:r>
              <a:rPr lang="en-US" sz="3200" b="1" dirty="0" smtClean="0"/>
              <a:t>h</a:t>
            </a:r>
            <a:r>
              <a:rPr lang="ru-RU" sz="3200" b="1" dirty="0" err="1" smtClean="0"/>
              <a:t>ынан</a:t>
            </a:r>
            <a:r>
              <a:rPr lang="ru-RU" sz="3200" b="1" dirty="0" smtClean="0"/>
              <a:t> </a:t>
            </a:r>
            <a:r>
              <a:rPr lang="ru-RU" sz="3200" b="1" dirty="0" err="1" smtClean="0"/>
              <a:t>ырыт</a:t>
            </a:r>
            <a:r>
              <a:rPr lang="ru-RU" sz="3200" b="1" dirty="0" smtClean="0"/>
              <a:t>.</a:t>
            </a:r>
            <a:endParaRPr lang="ru-RU" sz="3200" b="1" dirty="0"/>
          </a:p>
        </p:txBody>
      </p:sp>
      <p:sp>
        <p:nvSpPr>
          <p:cNvPr id="3" name="Содержимое 2"/>
          <p:cNvSpPr>
            <a:spLocks noGrp="1"/>
          </p:cNvSpPr>
          <p:nvPr>
            <p:ph idx="1"/>
          </p:nvPr>
        </p:nvSpPr>
        <p:spPr/>
        <p:txBody>
          <a:bodyPr>
            <a:normAutofit/>
          </a:bodyPr>
          <a:lstStyle/>
          <a:p>
            <a:pPr algn="ctr">
              <a:buNone/>
            </a:pPr>
            <a:endParaRPr lang="ru-RU" sz="6000" dirty="0" smtClean="0"/>
          </a:p>
          <a:p>
            <a:pPr algn="ctr">
              <a:buNone/>
            </a:pPr>
            <a:r>
              <a:rPr lang="ru-RU" sz="6000" dirty="0" smtClean="0"/>
              <a:t>Мин, </a:t>
            </a:r>
            <a:r>
              <a:rPr lang="ru-RU" sz="6000" dirty="0" err="1" smtClean="0"/>
              <a:t>би</a:t>
            </a:r>
            <a:r>
              <a:rPr lang="en-US" sz="6000" dirty="0" smtClean="0"/>
              <a:t>h</a:t>
            </a:r>
            <a:r>
              <a:rPr lang="ru-RU" sz="6000" dirty="0" err="1" smtClean="0"/>
              <a:t>иги</a:t>
            </a:r>
            <a:r>
              <a:rPr lang="ru-RU" sz="6000" dirty="0" smtClean="0"/>
              <a:t>, </a:t>
            </a:r>
            <a:r>
              <a:rPr lang="ru-RU" sz="6000" dirty="0" err="1" smtClean="0"/>
              <a:t>кинилэр</a:t>
            </a:r>
            <a:r>
              <a:rPr lang="ru-RU" sz="6000" dirty="0" smtClean="0"/>
              <a:t>.</a:t>
            </a:r>
            <a:endParaRPr lang="ru-RU" sz="6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90</Words>
  <Application>Microsoft Office PowerPoint</Application>
  <PresentationFormat>Экран (4:3)</PresentationFormat>
  <Paragraphs>27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Кϴппүт дорҕоон буукубаларын ситэрэн аах.</vt:lpstr>
      <vt:lpstr>Слайд 3</vt:lpstr>
      <vt:lpstr>Слайд 4</vt:lpstr>
      <vt:lpstr>ϴс хоhоонун аах, быhаар, этии тутаах тылларын бул, саңа чааhынан ырыт.</vt:lpstr>
      <vt:lpstr>Слайд 6</vt:lpstr>
      <vt:lpstr>Солбуйар аатынан бэриллибит туhааннаах этиитэ толкуйдаа, саӊа чааhынан ырыт.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51</cp:revision>
  <dcterms:created xsi:type="dcterms:W3CDTF">2019-04-15T14:22:46Z</dcterms:created>
  <dcterms:modified xsi:type="dcterms:W3CDTF">2019-05-11T14:56:03Z</dcterms:modified>
</cp:coreProperties>
</file>